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429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0" r:id="rId3"/>
    <p:sldId id="446" r:id="rId4"/>
    <p:sldId id="447" r:id="rId5"/>
    <p:sldId id="486" r:id="rId6"/>
    <p:sldId id="502" r:id="rId7"/>
    <p:sldId id="448" r:id="rId8"/>
    <p:sldId id="478" r:id="rId9"/>
    <p:sldId id="451" r:id="rId10"/>
    <p:sldId id="503" r:id="rId11"/>
    <p:sldId id="472" r:id="rId12"/>
    <p:sldId id="504" r:id="rId13"/>
    <p:sldId id="452" r:id="rId14"/>
    <p:sldId id="505" r:id="rId15"/>
    <p:sldId id="474" r:id="rId16"/>
    <p:sldId id="453" r:id="rId17"/>
    <p:sldId id="506" r:id="rId18"/>
    <p:sldId id="454" r:id="rId19"/>
    <p:sldId id="455" r:id="rId20"/>
    <p:sldId id="507" r:id="rId21"/>
    <p:sldId id="508" r:id="rId22"/>
    <p:sldId id="479" r:id="rId23"/>
    <p:sldId id="456" r:id="rId24"/>
    <p:sldId id="475" r:id="rId25"/>
    <p:sldId id="476" r:id="rId26"/>
    <p:sldId id="477" r:id="rId27"/>
    <p:sldId id="509" r:id="rId28"/>
    <p:sldId id="460" r:id="rId29"/>
    <p:sldId id="465" r:id="rId30"/>
    <p:sldId id="480" r:id="rId31"/>
    <p:sldId id="442" r:id="rId32"/>
    <p:sldId id="378" r:id="rId33"/>
    <p:sldId id="382" r:id="rId34"/>
    <p:sldId id="383" r:id="rId35"/>
    <p:sldId id="384" r:id="rId36"/>
    <p:sldId id="387" r:id="rId37"/>
    <p:sldId id="389" r:id="rId38"/>
    <p:sldId id="450" r:id="rId39"/>
    <p:sldId id="487" r:id="rId40"/>
    <p:sldId id="489" r:id="rId41"/>
    <p:sldId id="490" r:id="rId42"/>
    <p:sldId id="491" r:id="rId43"/>
    <p:sldId id="492" r:id="rId44"/>
    <p:sldId id="493" r:id="rId45"/>
    <p:sldId id="495" r:id="rId46"/>
    <p:sldId id="498" r:id="rId47"/>
    <p:sldId id="499" r:id="rId48"/>
    <p:sldId id="501" r:id="rId49"/>
    <p:sldId id="500" r:id="rId50"/>
  </p:sldIdLst>
  <p:sldSz cx="12192000" cy="6858000"/>
  <p:notesSz cx="10234613" cy="7099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131" algn="l" defTabSz="914377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320" algn="l" defTabSz="914377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509" algn="l" defTabSz="914377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F85B58-3E0A-8540-B649-55C175A217FD}">
          <p14:sldIdLst>
            <p14:sldId id="256"/>
          </p14:sldIdLst>
        </p14:section>
        <p14:section name="Requisitos de Softwares" id="{7C719B1E-12B3-FB4C-9D80-3E480DEBB1D0}">
          <p14:sldIdLst>
            <p14:sldId id="280"/>
            <p14:sldId id="446"/>
            <p14:sldId id="447"/>
            <p14:sldId id="486"/>
            <p14:sldId id="502"/>
            <p14:sldId id="448"/>
            <p14:sldId id="478"/>
            <p14:sldId id="451"/>
            <p14:sldId id="503"/>
            <p14:sldId id="472"/>
            <p14:sldId id="504"/>
            <p14:sldId id="452"/>
            <p14:sldId id="505"/>
            <p14:sldId id="474"/>
            <p14:sldId id="453"/>
            <p14:sldId id="506"/>
            <p14:sldId id="454"/>
            <p14:sldId id="455"/>
            <p14:sldId id="507"/>
            <p14:sldId id="508"/>
            <p14:sldId id="479"/>
            <p14:sldId id="456"/>
            <p14:sldId id="475"/>
            <p14:sldId id="476"/>
            <p14:sldId id="477"/>
            <p14:sldId id="509"/>
            <p14:sldId id="460"/>
            <p14:sldId id="465"/>
            <p14:sldId id="480"/>
          </p14:sldIdLst>
        </p14:section>
        <p14:section name="Estudo de Caso" id="{F79092C1-E5E4-644E-8AC4-F31D18C1629C}">
          <p14:sldIdLst>
            <p14:sldId id="442"/>
            <p14:sldId id="378"/>
            <p14:sldId id="382"/>
            <p14:sldId id="383"/>
            <p14:sldId id="384"/>
            <p14:sldId id="387"/>
            <p14:sldId id="389"/>
          </p14:sldIdLst>
        </p14:section>
        <p14:section name="Regras de Negócio" id="{34C42056-7207-5A4D-AF8E-F91AF2D55271}">
          <p14:sldIdLst>
            <p14:sldId id="450"/>
            <p14:sldId id="487"/>
            <p14:sldId id="489"/>
            <p14:sldId id="490"/>
            <p14:sldId id="491"/>
            <p14:sldId id="492"/>
            <p14:sldId id="493"/>
            <p14:sldId id="495"/>
            <p14:sldId id="498"/>
            <p14:sldId id="499"/>
            <p14:sldId id="501"/>
            <p14:sldId id="5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C8F"/>
    <a:srgbClr val="FF9933"/>
    <a:srgbClr val="1E49E6"/>
    <a:srgbClr val="93A299"/>
    <a:srgbClr val="FFC4A7"/>
    <a:srgbClr val="000000"/>
    <a:srgbClr val="FF9966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2913" autoAdjust="0"/>
  </p:normalViewPr>
  <p:slideViewPr>
    <p:cSldViewPr>
      <p:cViewPr varScale="1">
        <p:scale>
          <a:sx n="85" d="100"/>
          <a:sy n="85" d="100"/>
        </p:scale>
        <p:origin x="67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2236"/>
        <p:guide pos="322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. Tenorio - Fatec" userId="2a68b719-233e-46f9-8e9f-6b2a3c380c8f" providerId="ADAL" clId="{9BE1ABFE-0FBD-4D7B-9CDD-467AAA61BAE7}"/>
    <pc:docChg chg="undo custSel delSld modSld modSection modNotesMaster modHandout">
      <pc:chgData name="Marcelo B. Tenorio - Fatec" userId="2a68b719-233e-46f9-8e9f-6b2a3c380c8f" providerId="ADAL" clId="{9BE1ABFE-0FBD-4D7B-9CDD-467AAA61BAE7}" dt="2019-05-21T18:35:07.165" v="182" actId="20577"/>
      <pc:docMkLst>
        <pc:docMk/>
      </pc:docMkLst>
      <pc:sldChg chg="addSp modSp">
        <pc:chgData name="Marcelo B. Tenorio - Fatec" userId="2a68b719-233e-46f9-8e9f-6b2a3c380c8f" providerId="ADAL" clId="{9BE1ABFE-0FBD-4D7B-9CDD-467AAA61BAE7}" dt="2019-05-21T18:35:07.165" v="182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9BE1ABFE-0FBD-4D7B-9CDD-467AAA61BAE7}" dt="2019-05-21T18:35:07.165" v="182" actId="20577"/>
          <ac:spMkLst>
            <pc:docMk/>
            <pc:sldMk cId="0" sldId="256"/>
            <ac:spMk id="3" creationId="{8A1D1F6F-1622-428E-9976-0B1AFCA68CB7}"/>
          </ac:spMkLst>
        </pc:spChg>
      </pc:sldChg>
      <pc:sldChg chg="modSp">
        <pc:chgData name="Marcelo B. Tenorio - Fatec" userId="2a68b719-233e-46f9-8e9f-6b2a3c380c8f" providerId="ADAL" clId="{9BE1ABFE-0FBD-4D7B-9CDD-467AAA61BAE7}" dt="2019-02-28T18:28:25.889" v="42" actId="20577"/>
        <pc:sldMkLst>
          <pc:docMk/>
          <pc:sldMk cId="0" sldId="384"/>
        </pc:sldMkLst>
        <pc:spChg chg="mod">
          <ac:chgData name="Marcelo B. Tenorio - Fatec" userId="2a68b719-233e-46f9-8e9f-6b2a3c380c8f" providerId="ADAL" clId="{9BE1ABFE-0FBD-4D7B-9CDD-467AAA61BAE7}" dt="2019-02-28T18:28:25.889" v="42" actId="20577"/>
          <ac:spMkLst>
            <pc:docMk/>
            <pc:sldMk cId="0" sldId="384"/>
            <ac:spMk id="2" creationId="{00000000-0000-0000-0000-000000000000}"/>
          </ac:spMkLst>
        </pc:spChg>
      </pc:sldChg>
      <pc:sldChg chg="modSp modAnim">
        <pc:chgData name="Marcelo B. Tenorio - Fatec" userId="2a68b719-233e-46f9-8e9f-6b2a3c380c8f" providerId="ADAL" clId="{9BE1ABFE-0FBD-4D7B-9CDD-467AAA61BAE7}" dt="2019-02-28T18:28:28.321" v="44" actId="20577"/>
        <pc:sldMkLst>
          <pc:docMk/>
          <pc:sldMk cId="0" sldId="385"/>
        </pc:sldMkLst>
        <pc:spChg chg="mod">
          <ac:chgData name="Marcelo B. Tenorio - Fatec" userId="2a68b719-233e-46f9-8e9f-6b2a3c380c8f" providerId="ADAL" clId="{9BE1ABFE-0FBD-4D7B-9CDD-467AAA61BAE7}" dt="2019-02-28T18:26:15.660" v="16"/>
          <ac:spMkLst>
            <pc:docMk/>
            <pc:sldMk cId="0" sldId="385"/>
            <ac:spMk id="3" creationId="{00000000-0000-0000-0000-000000000000}"/>
          </ac:spMkLst>
        </pc:spChg>
        <pc:spChg chg="mod">
          <ac:chgData name="Marcelo B. Tenorio - Fatec" userId="2a68b719-233e-46f9-8e9f-6b2a3c380c8f" providerId="ADAL" clId="{9BE1ABFE-0FBD-4D7B-9CDD-467AAA61BAE7}" dt="2019-02-28T18:28:28.321" v="44" actId="20577"/>
          <ac:spMkLst>
            <pc:docMk/>
            <pc:sldMk cId="0" sldId="385"/>
            <ac:spMk id="8" creationId="{00000000-0000-0000-0000-000000000000}"/>
          </ac:spMkLst>
        </pc:spChg>
        <pc:spChg chg="mod">
          <ac:chgData name="Marcelo B. Tenorio - Fatec" userId="2a68b719-233e-46f9-8e9f-6b2a3c380c8f" providerId="ADAL" clId="{9BE1ABFE-0FBD-4D7B-9CDD-467AAA61BAE7}" dt="2019-02-28T18:26:30.418" v="17" actId="1076"/>
          <ac:spMkLst>
            <pc:docMk/>
            <pc:sldMk cId="0" sldId="385"/>
            <ac:spMk id="9" creationId="{00000000-0000-0000-0000-000000000000}"/>
          </ac:spMkLst>
        </pc:spChg>
      </pc:sldChg>
      <pc:sldChg chg="modSp modAnim">
        <pc:chgData name="Marcelo B. Tenorio - Fatec" userId="2a68b719-233e-46f9-8e9f-6b2a3c380c8f" providerId="ADAL" clId="{9BE1ABFE-0FBD-4D7B-9CDD-467AAA61BAE7}" dt="2019-02-28T18:28:33.851" v="50" actId="20577"/>
        <pc:sldMkLst>
          <pc:docMk/>
          <pc:sldMk cId="0" sldId="387"/>
        </pc:sldMkLst>
        <pc:spChg chg="mod">
          <ac:chgData name="Marcelo B. Tenorio - Fatec" userId="2a68b719-233e-46f9-8e9f-6b2a3c380c8f" providerId="ADAL" clId="{9BE1ABFE-0FBD-4D7B-9CDD-467AAA61BAE7}" dt="2019-02-28T18:28:33.851" v="50" actId="20577"/>
          <ac:spMkLst>
            <pc:docMk/>
            <pc:sldMk cId="0" sldId="387"/>
            <ac:spMk id="2" creationId="{00000000-0000-0000-0000-000000000000}"/>
          </ac:spMkLst>
        </pc:spChg>
        <pc:spChg chg="mod">
          <ac:chgData name="Marcelo B. Tenorio - Fatec" userId="2a68b719-233e-46f9-8e9f-6b2a3c380c8f" providerId="ADAL" clId="{9BE1ABFE-0FBD-4D7B-9CDD-467AAA61BAE7}" dt="2019-02-28T18:27:59.036" v="39" actId="20577"/>
          <ac:spMkLst>
            <pc:docMk/>
            <pc:sldMk cId="0" sldId="387"/>
            <ac:spMk id="78851" creationId="{00000000-0000-0000-0000-000000000000}"/>
          </ac:spMkLst>
        </pc:spChg>
      </pc:sldChg>
      <pc:sldChg chg="modSp">
        <pc:chgData name="Marcelo B. Tenorio - Fatec" userId="2a68b719-233e-46f9-8e9f-6b2a3c380c8f" providerId="ADAL" clId="{9BE1ABFE-0FBD-4D7B-9CDD-467AAA61BAE7}" dt="2019-02-28T18:28:49.094" v="70" actId="6549"/>
        <pc:sldMkLst>
          <pc:docMk/>
          <pc:sldMk cId="0" sldId="389"/>
        </pc:sldMkLst>
        <pc:spChg chg="mod">
          <ac:chgData name="Marcelo B. Tenorio - Fatec" userId="2a68b719-233e-46f9-8e9f-6b2a3c380c8f" providerId="ADAL" clId="{9BE1ABFE-0FBD-4D7B-9CDD-467AAA61BAE7}" dt="2019-02-28T18:28:49.094" v="70" actId="6549"/>
          <ac:spMkLst>
            <pc:docMk/>
            <pc:sldMk cId="0" sldId="389"/>
            <ac:spMk id="2" creationId="{00000000-0000-0000-0000-000000000000}"/>
          </ac:spMkLst>
        </pc:spChg>
      </pc:sldChg>
      <pc:sldChg chg="modSp">
        <pc:chgData name="Marcelo B. Tenorio - Fatec" userId="2a68b719-233e-46f9-8e9f-6b2a3c380c8f" providerId="ADAL" clId="{9BE1ABFE-0FBD-4D7B-9CDD-467AAA61BAE7}" dt="2019-02-28T18:29:07.592" v="72" actId="20577"/>
        <pc:sldMkLst>
          <pc:docMk/>
          <pc:sldMk cId="0" sldId="390"/>
        </pc:sldMkLst>
        <pc:spChg chg="mod">
          <ac:chgData name="Marcelo B. Tenorio - Fatec" userId="2a68b719-233e-46f9-8e9f-6b2a3c380c8f" providerId="ADAL" clId="{9BE1ABFE-0FBD-4D7B-9CDD-467AAA61BAE7}" dt="2019-02-28T18:29:07.592" v="72" actId="20577"/>
          <ac:spMkLst>
            <pc:docMk/>
            <pc:sldMk cId="0" sldId="390"/>
            <ac:spMk id="8" creationId="{00000000-0000-0000-0000-000000000000}"/>
          </ac:spMkLst>
        </pc:spChg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2063013491" sldId="456"/>
        </pc:sldMkLst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842927466" sldId="487"/>
        </pc:sldMkLst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438622738" sldId="489"/>
        </pc:sldMkLst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281356787" sldId="490"/>
        </pc:sldMkLst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277557060" sldId="491"/>
        </pc:sldMkLst>
      </pc:sldChg>
      <pc:sldChg chg="modSp modNotes">
        <pc:chgData name="Marcelo B. Tenorio - Fatec" userId="2a68b719-233e-46f9-8e9f-6b2a3c380c8f" providerId="ADAL" clId="{9BE1ABFE-0FBD-4D7B-9CDD-467AAA61BAE7}" dt="2019-02-28T18:32:32.089" v="73" actId="123"/>
        <pc:sldMkLst>
          <pc:docMk/>
          <pc:sldMk cId="1258444889" sldId="492"/>
        </pc:sldMkLst>
        <pc:graphicFrameChg chg="modGraphic">
          <ac:chgData name="Marcelo B. Tenorio - Fatec" userId="2a68b719-233e-46f9-8e9f-6b2a3c380c8f" providerId="ADAL" clId="{9BE1ABFE-0FBD-4D7B-9CDD-467AAA61BAE7}" dt="2019-02-28T18:32:32.089" v="73" actId="123"/>
          <ac:graphicFrameMkLst>
            <pc:docMk/>
            <pc:sldMk cId="1258444889" sldId="492"/>
            <ac:graphicFrameMk id="8" creationId="{00000000-0000-0000-0000-000000000000}"/>
          </ac:graphicFrameMkLst>
        </pc:graphicFrameChg>
      </pc:sldChg>
      <pc:sldChg chg="modSp modNotes">
        <pc:chgData name="Marcelo B. Tenorio - Fatec" userId="2a68b719-233e-46f9-8e9f-6b2a3c380c8f" providerId="ADAL" clId="{9BE1ABFE-0FBD-4D7B-9CDD-467AAA61BAE7}" dt="2019-03-18T18:15:16.698" v="158" actId="20577"/>
        <pc:sldMkLst>
          <pc:docMk/>
          <pc:sldMk cId="3249326109" sldId="493"/>
        </pc:sldMkLst>
        <pc:graphicFrameChg chg="modGraphic">
          <ac:chgData name="Marcelo B. Tenorio - Fatec" userId="2a68b719-233e-46f9-8e9f-6b2a3c380c8f" providerId="ADAL" clId="{9BE1ABFE-0FBD-4D7B-9CDD-467AAA61BAE7}" dt="2019-03-18T18:15:16.698" v="158" actId="20577"/>
          <ac:graphicFrameMkLst>
            <pc:docMk/>
            <pc:sldMk cId="3249326109" sldId="493"/>
            <ac:graphicFrameMk id="6" creationId="{00000000-0000-0000-0000-000000000000}"/>
          </ac:graphicFrameMkLst>
        </pc:graphicFrameChg>
      </pc:sldChg>
      <pc:sldChg chg="modNotes">
        <pc:chgData name="Marcelo B. Tenorio - Fatec" userId="2a68b719-233e-46f9-8e9f-6b2a3c380c8f" providerId="ADAL" clId="{9BE1ABFE-0FBD-4D7B-9CDD-467AAA61BAE7}" dt="2019-02-21T16:52:53.432" v="1"/>
        <pc:sldMkLst>
          <pc:docMk/>
          <pc:sldMk cId="32278880" sldId="495"/>
        </pc:sldMkLst>
      </pc:sldChg>
      <pc:sldChg chg="modSp modNotes">
        <pc:chgData name="Marcelo B. Tenorio - Fatec" userId="2a68b719-233e-46f9-8e9f-6b2a3c380c8f" providerId="ADAL" clId="{9BE1ABFE-0FBD-4D7B-9CDD-467AAA61BAE7}" dt="2019-03-13T17:42:17.406" v="121" actId="20577"/>
        <pc:sldMkLst>
          <pc:docMk/>
          <pc:sldMk cId="1266926336" sldId="498"/>
        </pc:sldMkLst>
        <pc:graphicFrameChg chg="modGraphic">
          <ac:chgData name="Marcelo B. Tenorio - Fatec" userId="2a68b719-233e-46f9-8e9f-6b2a3c380c8f" providerId="ADAL" clId="{9BE1ABFE-0FBD-4D7B-9CDD-467AAA61BAE7}" dt="2019-03-13T17:42:17.406" v="121" actId="20577"/>
          <ac:graphicFrameMkLst>
            <pc:docMk/>
            <pc:sldMk cId="1266926336" sldId="498"/>
            <ac:graphicFrameMk id="6" creationId="{00000000-0000-0000-0000-000000000000}"/>
          </ac:graphicFrameMkLst>
        </pc:graphicFrameChg>
      </pc:sldChg>
      <pc:sldChg chg="modSp modNotes">
        <pc:chgData name="Marcelo B. Tenorio - Fatec" userId="2a68b719-233e-46f9-8e9f-6b2a3c380c8f" providerId="ADAL" clId="{9BE1ABFE-0FBD-4D7B-9CDD-467AAA61BAE7}" dt="2019-03-13T17:42:43.505" v="135" actId="20577"/>
        <pc:sldMkLst>
          <pc:docMk/>
          <pc:sldMk cId="3968723249" sldId="499"/>
        </pc:sldMkLst>
        <pc:spChg chg="mod">
          <ac:chgData name="Marcelo B. Tenorio - Fatec" userId="2a68b719-233e-46f9-8e9f-6b2a3c380c8f" providerId="ADAL" clId="{9BE1ABFE-0FBD-4D7B-9CDD-467AAA61BAE7}" dt="2019-03-13T17:35:39.752" v="82" actId="14100"/>
          <ac:spMkLst>
            <pc:docMk/>
            <pc:sldMk cId="3968723249" sldId="499"/>
            <ac:spMk id="11" creationId="{00000000-0000-0000-0000-000000000000}"/>
          </ac:spMkLst>
        </pc:spChg>
        <pc:graphicFrameChg chg="mod modGraphic">
          <ac:chgData name="Marcelo B. Tenorio - Fatec" userId="2a68b719-233e-46f9-8e9f-6b2a3c380c8f" providerId="ADAL" clId="{9BE1ABFE-0FBD-4D7B-9CDD-467AAA61BAE7}" dt="2019-03-13T17:42:43.505" v="135" actId="20577"/>
          <ac:graphicFrameMkLst>
            <pc:docMk/>
            <pc:sldMk cId="3968723249" sldId="499"/>
            <ac:graphicFrameMk id="6" creationId="{00000000-0000-0000-0000-000000000000}"/>
          </ac:graphicFrameMkLst>
        </pc:graphicFrameChg>
      </pc:sldChg>
      <pc:sldChg chg="modSp modNotes">
        <pc:chgData name="Marcelo B. Tenorio - Fatec" userId="2a68b719-233e-46f9-8e9f-6b2a3c380c8f" providerId="ADAL" clId="{9BE1ABFE-0FBD-4D7B-9CDD-467AAA61BAE7}" dt="2019-03-13T17:43:13.109" v="139" actId="20577"/>
        <pc:sldMkLst>
          <pc:docMk/>
          <pc:sldMk cId="2910869008" sldId="500"/>
        </pc:sldMkLst>
        <pc:spChg chg="mod">
          <ac:chgData name="Marcelo B. Tenorio - Fatec" userId="2a68b719-233e-46f9-8e9f-6b2a3c380c8f" providerId="ADAL" clId="{9BE1ABFE-0FBD-4D7B-9CDD-467AAA61BAE7}" dt="2019-03-13T17:43:13.109" v="139" actId="20577"/>
          <ac:spMkLst>
            <pc:docMk/>
            <pc:sldMk cId="2910869008" sldId="500"/>
            <ac:spMk id="11" creationId="{00000000-0000-0000-0000-000000000000}"/>
          </ac:spMkLst>
        </pc:spChg>
      </pc:sldChg>
      <pc:sldChg chg="modSp modNotes">
        <pc:chgData name="Marcelo B. Tenorio - Fatec" userId="2a68b719-233e-46f9-8e9f-6b2a3c380c8f" providerId="ADAL" clId="{9BE1ABFE-0FBD-4D7B-9CDD-467AAA61BAE7}" dt="2019-02-28T18:35:07.483" v="75" actId="123"/>
        <pc:sldMkLst>
          <pc:docMk/>
          <pc:sldMk cId="1010065355" sldId="501"/>
        </pc:sldMkLst>
        <pc:graphicFrameChg chg="modGraphic">
          <ac:chgData name="Marcelo B. Tenorio - Fatec" userId="2a68b719-233e-46f9-8e9f-6b2a3c380c8f" providerId="ADAL" clId="{9BE1ABFE-0FBD-4D7B-9CDD-467AAA61BAE7}" dt="2019-02-28T18:35:07.483" v="75" actId="123"/>
          <ac:graphicFrameMkLst>
            <pc:docMk/>
            <pc:sldMk cId="1010065355" sldId="501"/>
            <ac:graphicFrameMk id="6" creationId="{00000000-0000-0000-0000-000000000000}"/>
          </ac:graphicFrameMkLst>
        </pc:graphicFrameChg>
      </pc:sldChg>
    </pc:docChg>
  </pc:docChgLst>
  <pc:docChgLst>
    <pc:chgData name="Marcelo B. Tenorio" userId="2a68b719-233e-46f9-8e9f-6b2a3c380c8f" providerId="ADAL" clId="{AD1E4FDD-1CF2-4221-B21E-FC584DECDF6E}"/>
    <pc:docChg chg="modSld">
      <pc:chgData name="Marcelo B. Tenorio" userId="2a68b719-233e-46f9-8e9f-6b2a3c380c8f" providerId="ADAL" clId="{AD1E4FDD-1CF2-4221-B21E-FC584DECDF6E}" dt="2019-09-11T20:44:15.699" v="1" actId="108"/>
      <pc:docMkLst>
        <pc:docMk/>
      </pc:docMkLst>
      <pc:sldChg chg="modSp">
        <pc:chgData name="Marcelo B. Tenorio" userId="2a68b719-233e-46f9-8e9f-6b2a3c380c8f" providerId="ADAL" clId="{AD1E4FDD-1CF2-4221-B21E-FC584DECDF6E}" dt="2019-09-11T20:44:15.699" v="1" actId="108"/>
        <pc:sldMkLst>
          <pc:docMk/>
          <pc:sldMk cId="1258444889" sldId="492"/>
        </pc:sldMkLst>
        <pc:graphicFrameChg chg="mod modGraphic">
          <ac:chgData name="Marcelo B. Tenorio" userId="2a68b719-233e-46f9-8e9f-6b2a3c380c8f" providerId="ADAL" clId="{AD1E4FDD-1CF2-4221-B21E-FC584DECDF6E}" dt="2019-09-11T20:44:15.699" v="1" actId="108"/>
          <ac:graphicFrameMkLst>
            <pc:docMk/>
            <pc:sldMk cId="1258444889" sldId="492"/>
            <ac:graphicFrameMk id="8" creationId="{00000000-0000-0000-0000-000000000000}"/>
          </ac:graphicFrameMkLst>
        </pc:graphicFrameChg>
      </pc:sldChg>
    </pc:docChg>
  </pc:docChgLst>
  <pc:docChgLst>
    <pc:chgData name="MARCELO BUSCIOLI TENORIO" userId="2a68b719-233e-46f9-8e9f-6b2a3c380c8f" providerId="ADAL" clId="{3E8B5F37-8BC4-48B8-9249-E59617F464EC}"/>
    <pc:docChg chg="undo custSel delSld modSld modSection">
      <pc:chgData name="MARCELO BUSCIOLI TENORIO" userId="2a68b719-233e-46f9-8e9f-6b2a3c380c8f" providerId="ADAL" clId="{3E8B5F37-8BC4-48B8-9249-E59617F464EC}" dt="2021-09-06T19:21:36.383" v="886" actId="20577"/>
      <pc:docMkLst>
        <pc:docMk/>
      </pc:docMkLst>
      <pc:sldChg chg="addSp modSp mod modAnim">
        <pc:chgData name="MARCELO BUSCIOLI TENORIO" userId="2a68b719-233e-46f9-8e9f-6b2a3c380c8f" providerId="ADAL" clId="{3E8B5F37-8BC4-48B8-9249-E59617F464EC}" dt="2021-09-04T00:16:05.128" v="413" actId="20577"/>
        <pc:sldMkLst>
          <pc:docMk/>
          <pc:sldMk cId="0" sldId="384"/>
        </pc:sldMkLst>
        <pc:spChg chg="mod">
          <ac:chgData name="MARCELO BUSCIOLI TENORIO" userId="2a68b719-233e-46f9-8e9f-6b2a3c380c8f" providerId="ADAL" clId="{3E8B5F37-8BC4-48B8-9249-E59617F464EC}" dt="2021-09-04T00:16:05.128" v="413" actId="20577"/>
          <ac:spMkLst>
            <pc:docMk/>
            <pc:sldMk cId="0" sldId="384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3E8B5F37-8BC4-48B8-9249-E59617F464EC}" dt="2021-09-04T00:15:04.466" v="394" actId="1076"/>
          <ac:spMkLst>
            <pc:docMk/>
            <pc:sldMk cId="0" sldId="384"/>
            <ac:spMk id="7" creationId="{00000000-0000-0000-0000-000000000000}"/>
          </ac:spMkLst>
        </pc:spChg>
        <pc:spChg chg="add mod">
          <ac:chgData name="MARCELO BUSCIOLI TENORIO" userId="2a68b719-233e-46f9-8e9f-6b2a3c380c8f" providerId="ADAL" clId="{3E8B5F37-8BC4-48B8-9249-E59617F464EC}" dt="2021-09-04T00:15:22.850" v="400" actId="14100"/>
          <ac:spMkLst>
            <pc:docMk/>
            <pc:sldMk cId="0" sldId="384"/>
            <ac:spMk id="8" creationId="{1C29926D-DC74-4A70-81D2-F9C9EFF2404A}"/>
          </ac:spMkLst>
        </pc:spChg>
        <pc:spChg chg="mod">
          <ac:chgData name="MARCELO BUSCIOLI TENORIO" userId="2a68b719-233e-46f9-8e9f-6b2a3c380c8f" providerId="ADAL" clId="{3E8B5F37-8BC4-48B8-9249-E59617F464EC}" dt="2021-09-04T00:15:42.449" v="406" actId="20577"/>
          <ac:spMkLst>
            <pc:docMk/>
            <pc:sldMk cId="0" sldId="384"/>
            <ac:spMk id="75779" creationId="{00000000-0000-0000-0000-000000000000}"/>
          </ac:spMkLst>
        </pc:spChg>
      </pc:sldChg>
      <pc:sldChg chg="delSp modSp del mod delAnim modAnim">
        <pc:chgData name="MARCELO BUSCIOLI TENORIO" userId="2a68b719-233e-46f9-8e9f-6b2a3c380c8f" providerId="ADAL" clId="{3E8B5F37-8BC4-48B8-9249-E59617F464EC}" dt="2021-09-04T00:15:58.393" v="407" actId="47"/>
        <pc:sldMkLst>
          <pc:docMk/>
          <pc:sldMk cId="0" sldId="385"/>
        </pc:sldMkLst>
        <pc:spChg chg="mod">
          <ac:chgData name="MARCELO BUSCIOLI TENORIO" userId="2a68b719-233e-46f9-8e9f-6b2a3c380c8f" providerId="ADAL" clId="{3E8B5F37-8BC4-48B8-9249-E59617F464EC}" dt="2021-09-04T00:13:57.904" v="382" actId="21"/>
          <ac:spMkLst>
            <pc:docMk/>
            <pc:sldMk cId="0" sldId="385"/>
            <ac:spMk id="3" creationId="{00000000-0000-0000-0000-000000000000}"/>
          </ac:spMkLst>
        </pc:spChg>
        <pc:spChg chg="del">
          <ac:chgData name="MARCELO BUSCIOLI TENORIO" userId="2a68b719-233e-46f9-8e9f-6b2a3c380c8f" providerId="ADAL" clId="{3E8B5F37-8BC4-48B8-9249-E59617F464EC}" dt="2021-09-04T00:15:08.199" v="395" actId="21"/>
          <ac:spMkLst>
            <pc:docMk/>
            <pc:sldMk cId="0" sldId="385"/>
            <ac:spMk id="9" creationId="{00000000-0000-0000-0000-000000000000}"/>
          </ac:spMkLst>
        </pc:spChg>
      </pc:sldChg>
      <pc:sldChg chg="modSp">
        <pc:chgData name="MARCELO BUSCIOLI TENORIO" userId="2a68b719-233e-46f9-8e9f-6b2a3c380c8f" providerId="ADAL" clId="{3E8B5F37-8BC4-48B8-9249-E59617F464EC}" dt="2021-09-04T00:17:46.002" v="461" actId="20577"/>
        <pc:sldMkLst>
          <pc:docMk/>
          <pc:sldMk cId="0" sldId="387"/>
        </pc:sldMkLst>
        <pc:spChg chg="mod">
          <ac:chgData name="MARCELO BUSCIOLI TENORIO" userId="2a68b719-233e-46f9-8e9f-6b2a3c380c8f" providerId="ADAL" clId="{3E8B5F37-8BC4-48B8-9249-E59617F464EC}" dt="2021-09-04T00:17:46.002" v="461" actId="20577"/>
          <ac:spMkLst>
            <pc:docMk/>
            <pc:sldMk cId="0" sldId="387"/>
            <ac:spMk id="78851" creationId="{00000000-0000-0000-0000-000000000000}"/>
          </ac:spMkLst>
        </pc:spChg>
      </pc:sldChg>
      <pc:sldChg chg="modSp mod">
        <pc:chgData name="MARCELO BUSCIOLI TENORIO" userId="2a68b719-233e-46f9-8e9f-6b2a3c380c8f" providerId="ADAL" clId="{3E8B5F37-8BC4-48B8-9249-E59617F464EC}" dt="2021-09-06T19:21:36.383" v="886" actId="20577"/>
        <pc:sldMkLst>
          <pc:docMk/>
          <pc:sldMk cId="0" sldId="389"/>
        </pc:sldMkLst>
        <pc:spChg chg="mod">
          <ac:chgData name="MARCELO BUSCIOLI TENORIO" userId="2a68b719-233e-46f9-8e9f-6b2a3c380c8f" providerId="ADAL" clId="{3E8B5F37-8BC4-48B8-9249-E59617F464EC}" dt="2021-09-06T19:21:36.383" v="886" actId="20577"/>
          <ac:spMkLst>
            <pc:docMk/>
            <pc:sldMk cId="0" sldId="389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3E8B5F37-8BC4-48B8-9249-E59617F464EC}" dt="2021-09-06T19:21:06.673" v="879" actId="113"/>
          <ac:spMkLst>
            <pc:docMk/>
            <pc:sldMk cId="0" sldId="389"/>
            <ac:spMk id="80899" creationId="{00000000-0000-0000-0000-000000000000}"/>
          </ac:spMkLst>
        </pc:spChg>
      </pc:sldChg>
      <pc:sldChg chg="del">
        <pc:chgData name="MARCELO BUSCIOLI TENORIO" userId="2a68b719-233e-46f9-8e9f-6b2a3c380c8f" providerId="ADAL" clId="{3E8B5F37-8BC4-48B8-9249-E59617F464EC}" dt="2021-09-06T19:21:30.243" v="880" actId="47"/>
        <pc:sldMkLst>
          <pc:docMk/>
          <pc:sldMk cId="0" sldId="390"/>
        </pc:sldMkLst>
      </pc:sldChg>
      <pc:sldChg chg="modSp">
        <pc:chgData name="MARCELO BUSCIOLI TENORIO" userId="2a68b719-233e-46f9-8e9f-6b2a3c380c8f" providerId="ADAL" clId="{3E8B5F37-8BC4-48B8-9249-E59617F464EC}" dt="2021-09-04T00:05:16.545" v="2"/>
        <pc:sldMkLst>
          <pc:docMk/>
          <pc:sldMk cId="3865874079" sldId="478"/>
        </pc:sldMkLst>
        <pc:graphicFrameChg chg="mod">
          <ac:chgData name="MARCELO BUSCIOLI TENORIO" userId="2a68b719-233e-46f9-8e9f-6b2a3c380c8f" providerId="ADAL" clId="{3E8B5F37-8BC4-48B8-9249-E59617F464EC}" dt="2021-09-04T00:05:16.545" v="2"/>
          <ac:graphicFrameMkLst>
            <pc:docMk/>
            <pc:sldMk cId="3865874079" sldId="478"/>
            <ac:graphicFrameMk id="6" creationId="{00000000-0000-0000-0000-000000000000}"/>
          </ac:graphicFrameMkLst>
        </pc:graphicFrameChg>
      </pc:sldChg>
    </pc:docChg>
  </pc:docChgLst>
  <pc:docChgLst>
    <pc:chgData name="MARCELO BUSCIOLI TENORIO" userId="2a68b719-233e-46f9-8e9f-6b2a3c380c8f" providerId="ADAL" clId="{2A6B2B78-B91E-466F-8A9A-29D2EF53434B}"/>
    <pc:docChg chg="undo custSel modSld">
      <pc:chgData name="MARCELO BUSCIOLI TENORIO" userId="2a68b719-233e-46f9-8e9f-6b2a3c380c8f" providerId="ADAL" clId="{2A6B2B78-B91E-466F-8A9A-29D2EF53434B}" dt="2020-09-28T19:39:33.601" v="49" actId="20577"/>
      <pc:docMkLst>
        <pc:docMk/>
      </pc:docMkLst>
      <pc:sldChg chg="delSp modSp delAnim">
        <pc:chgData name="MARCELO BUSCIOLI TENORIO" userId="2a68b719-233e-46f9-8e9f-6b2a3c380c8f" providerId="ADAL" clId="{2A6B2B78-B91E-466F-8A9A-29D2EF53434B}" dt="2020-09-28T19:33:03.099" v="7" actId="115"/>
        <pc:sldMkLst>
          <pc:docMk/>
          <pc:sldMk cId="3249326109" sldId="493"/>
        </pc:sldMkLst>
        <pc:spChg chg="del">
          <ac:chgData name="MARCELO BUSCIOLI TENORIO" userId="2a68b719-233e-46f9-8e9f-6b2a3c380c8f" providerId="ADAL" clId="{2A6B2B78-B91E-466F-8A9A-29D2EF53434B}" dt="2020-09-28T19:31:40.952" v="0" actId="478"/>
          <ac:spMkLst>
            <pc:docMk/>
            <pc:sldMk cId="3249326109" sldId="493"/>
            <ac:spMk id="7" creationId="{00000000-0000-0000-0000-000000000000}"/>
          </ac:spMkLst>
        </pc:spChg>
        <pc:graphicFrameChg chg="modGraphic">
          <ac:chgData name="MARCELO BUSCIOLI TENORIO" userId="2a68b719-233e-46f9-8e9f-6b2a3c380c8f" providerId="ADAL" clId="{2A6B2B78-B91E-466F-8A9A-29D2EF53434B}" dt="2020-09-28T19:33:03.099" v="7" actId="115"/>
          <ac:graphicFrameMkLst>
            <pc:docMk/>
            <pc:sldMk cId="3249326109" sldId="493"/>
            <ac:graphicFrameMk id="6" creationId="{00000000-0000-0000-0000-000000000000}"/>
          </ac:graphicFrameMkLst>
        </pc:graphicFrameChg>
      </pc:sldChg>
      <pc:sldChg chg="delSp modSp delAnim">
        <pc:chgData name="MARCELO BUSCIOLI TENORIO" userId="2a68b719-233e-46f9-8e9f-6b2a3c380c8f" providerId="ADAL" clId="{2A6B2B78-B91E-466F-8A9A-29D2EF53434B}" dt="2020-09-28T19:36:01.957" v="22" actId="20577"/>
        <pc:sldMkLst>
          <pc:docMk/>
          <pc:sldMk cId="3968723249" sldId="499"/>
        </pc:sldMkLst>
        <pc:spChg chg="del">
          <ac:chgData name="MARCELO BUSCIOLI TENORIO" userId="2a68b719-233e-46f9-8e9f-6b2a3c380c8f" providerId="ADAL" clId="{2A6B2B78-B91E-466F-8A9A-29D2EF53434B}" dt="2020-09-28T19:35:52.115" v="17" actId="478"/>
          <ac:spMkLst>
            <pc:docMk/>
            <pc:sldMk cId="3968723249" sldId="499"/>
            <ac:spMk id="11" creationId="{00000000-0000-0000-0000-000000000000}"/>
          </ac:spMkLst>
        </pc:spChg>
        <pc:graphicFrameChg chg="modGraphic">
          <ac:chgData name="MARCELO BUSCIOLI TENORIO" userId="2a68b719-233e-46f9-8e9f-6b2a3c380c8f" providerId="ADAL" clId="{2A6B2B78-B91E-466F-8A9A-29D2EF53434B}" dt="2020-09-28T19:36:01.957" v="22" actId="20577"/>
          <ac:graphicFrameMkLst>
            <pc:docMk/>
            <pc:sldMk cId="3968723249" sldId="499"/>
            <ac:graphicFrameMk id="6" creationId="{00000000-0000-0000-0000-000000000000}"/>
          </ac:graphicFrameMkLst>
        </pc:graphicFrameChg>
      </pc:sldChg>
      <pc:sldChg chg="modSp">
        <pc:chgData name="MARCELO BUSCIOLI TENORIO" userId="2a68b719-233e-46f9-8e9f-6b2a3c380c8f" providerId="ADAL" clId="{2A6B2B78-B91E-466F-8A9A-29D2EF53434B}" dt="2020-09-28T19:39:33.601" v="49" actId="20577"/>
        <pc:sldMkLst>
          <pc:docMk/>
          <pc:sldMk cId="2910869008" sldId="500"/>
        </pc:sldMkLst>
        <pc:spChg chg="mod">
          <ac:chgData name="MARCELO BUSCIOLI TENORIO" userId="2a68b719-233e-46f9-8e9f-6b2a3c380c8f" providerId="ADAL" clId="{2A6B2B78-B91E-466F-8A9A-29D2EF53434B}" dt="2020-09-28T19:39:12.001" v="44" actId="1036"/>
          <ac:spMkLst>
            <pc:docMk/>
            <pc:sldMk cId="2910869008" sldId="500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2A6B2B78-B91E-466F-8A9A-29D2EF53434B}" dt="2020-09-28T19:39:33.601" v="49" actId="20577"/>
          <ac:spMkLst>
            <pc:docMk/>
            <pc:sldMk cId="2910869008" sldId="500"/>
            <ac:spMk id="11" creationId="{00000000-0000-0000-0000-000000000000}"/>
          </ac:spMkLst>
        </pc:spChg>
      </pc:sldChg>
      <pc:sldChg chg="modSp">
        <pc:chgData name="MARCELO BUSCIOLI TENORIO" userId="2a68b719-233e-46f9-8e9f-6b2a3c380c8f" providerId="ADAL" clId="{2A6B2B78-B91E-466F-8A9A-29D2EF53434B}" dt="2020-09-28T19:36:18.454" v="26" actId="20577"/>
        <pc:sldMkLst>
          <pc:docMk/>
          <pc:sldMk cId="1010065355" sldId="501"/>
        </pc:sldMkLst>
        <pc:graphicFrameChg chg="modGraphic">
          <ac:chgData name="MARCELO BUSCIOLI TENORIO" userId="2a68b719-233e-46f9-8e9f-6b2a3c380c8f" providerId="ADAL" clId="{2A6B2B78-B91E-466F-8A9A-29D2EF53434B}" dt="2020-09-28T19:36:18.454" v="26" actId="20577"/>
          <ac:graphicFrameMkLst>
            <pc:docMk/>
            <pc:sldMk cId="1010065355" sldId="501"/>
            <ac:graphicFrameMk id="6" creationId="{00000000-0000-0000-0000-000000000000}"/>
          </ac:graphicFrameMkLst>
        </pc:graphicFrameChg>
      </pc:sldChg>
    </pc:docChg>
  </pc:docChgLst>
  <pc:docChgLst>
    <pc:chgData name="MARCELO BUSCIOLI TENORIO" userId="2a68b719-233e-46f9-8e9f-6b2a3c380c8f" providerId="ADAL" clId="{AD1E4FDD-1CF2-4221-B21E-FC584DECDF6E}"/>
    <pc:docChg chg="delSld modSld modSection">
      <pc:chgData name="MARCELO BUSCIOLI TENORIO" userId="2a68b719-233e-46f9-8e9f-6b2a3c380c8f" providerId="ADAL" clId="{AD1E4FDD-1CF2-4221-B21E-FC584DECDF6E}" dt="2019-08-28T19:36:57.864" v="489" actId="2696"/>
      <pc:docMkLst>
        <pc:docMk/>
      </pc:docMkLst>
      <pc:sldChg chg="modSp">
        <pc:chgData name="MARCELO BUSCIOLI TENORIO" userId="2a68b719-233e-46f9-8e9f-6b2a3c380c8f" providerId="ADAL" clId="{AD1E4FDD-1CF2-4221-B21E-FC584DECDF6E}" dt="2019-08-28T19:28:21.863" v="280" actId="20577"/>
        <pc:sldMkLst>
          <pc:docMk/>
          <pc:sldMk cId="2199254938" sldId="465"/>
        </pc:sldMkLst>
        <pc:spChg chg="mod">
          <ac:chgData name="MARCELO BUSCIOLI TENORIO" userId="2a68b719-233e-46f9-8e9f-6b2a3c380c8f" providerId="ADAL" clId="{AD1E4FDD-1CF2-4221-B21E-FC584DECDF6E}" dt="2019-08-28T19:28:21.863" v="280" actId="20577"/>
          <ac:spMkLst>
            <pc:docMk/>
            <pc:sldMk cId="2199254938" sldId="465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AD1E4FDD-1CF2-4221-B21E-FC584DECDF6E}" dt="2019-08-28T19:07:44.854" v="211" actId="6549"/>
        <pc:sldMkLst>
          <pc:docMk/>
          <pc:sldMk cId="3988346546" sldId="472"/>
        </pc:sldMkLst>
        <pc:spChg chg="mod">
          <ac:chgData name="MARCELO BUSCIOLI TENORIO" userId="2a68b719-233e-46f9-8e9f-6b2a3c380c8f" providerId="ADAL" clId="{AD1E4FDD-1CF2-4221-B21E-FC584DECDF6E}" dt="2019-08-28T19:07:44.854" v="211" actId="6549"/>
          <ac:spMkLst>
            <pc:docMk/>
            <pc:sldMk cId="3988346546" sldId="472"/>
            <ac:spMk id="5" creationId="{00000000-0000-0000-0000-000000000000}"/>
          </ac:spMkLst>
        </pc:spChg>
      </pc:sldChg>
      <pc:sldChg chg="modSp">
        <pc:chgData name="MARCELO BUSCIOLI TENORIO" userId="2a68b719-233e-46f9-8e9f-6b2a3c380c8f" providerId="ADAL" clId="{AD1E4FDD-1CF2-4221-B21E-FC584DECDF6E}" dt="2019-08-28T18:52:52.378" v="20" actId="20577"/>
        <pc:sldMkLst>
          <pc:docMk/>
          <pc:sldMk cId="3865874079" sldId="478"/>
        </pc:sldMkLst>
        <pc:graphicFrameChg chg="mod">
          <ac:chgData name="MARCELO BUSCIOLI TENORIO" userId="2a68b719-233e-46f9-8e9f-6b2a3c380c8f" providerId="ADAL" clId="{AD1E4FDD-1CF2-4221-B21E-FC584DECDF6E}" dt="2019-08-28T18:52:52.378" v="20" actId="20577"/>
          <ac:graphicFrameMkLst>
            <pc:docMk/>
            <pc:sldMk cId="3865874079" sldId="478"/>
            <ac:graphicFrameMk id="6" creationId="{00000000-0000-0000-0000-000000000000}"/>
          </ac:graphicFrameMkLst>
        </pc:graphicFrameChg>
      </pc:sldChg>
      <pc:sldChg chg="modSp">
        <pc:chgData name="MARCELO BUSCIOLI TENORIO" userId="2a68b719-233e-46f9-8e9f-6b2a3c380c8f" providerId="ADAL" clId="{AD1E4FDD-1CF2-4221-B21E-FC584DECDF6E}" dt="2019-08-28T19:36:27.650" v="488" actId="20577"/>
        <pc:sldMkLst>
          <pc:docMk/>
          <pc:sldMk cId="2930976731" sldId="480"/>
        </pc:sldMkLst>
        <pc:spChg chg="mod">
          <ac:chgData name="MARCELO BUSCIOLI TENORIO" userId="2a68b719-233e-46f9-8e9f-6b2a3c380c8f" providerId="ADAL" clId="{AD1E4FDD-1CF2-4221-B21E-FC584DECDF6E}" dt="2019-08-28T19:36:27.650" v="488" actId="20577"/>
          <ac:spMkLst>
            <pc:docMk/>
            <pc:sldMk cId="2930976731" sldId="480"/>
            <ac:spMk id="5" creationId="{00000000-0000-0000-0000-000000000000}"/>
          </ac:spMkLst>
        </pc:spChg>
      </pc:sldChg>
      <pc:sldChg chg="del">
        <pc:chgData name="MARCELO BUSCIOLI TENORIO" userId="2a68b719-233e-46f9-8e9f-6b2a3c380c8f" providerId="ADAL" clId="{AD1E4FDD-1CF2-4221-B21E-FC584DECDF6E}" dt="2019-08-28T19:36:57.864" v="489" actId="2696"/>
        <pc:sldMkLst>
          <pc:docMk/>
          <pc:sldMk cId="2358305123" sldId="497"/>
        </pc:sldMkLst>
      </pc:sldChg>
      <pc:sldChg chg="modSp">
        <pc:chgData name="MARCELO BUSCIOLI TENORIO" userId="2a68b719-233e-46f9-8e9f-6b2a3c380c8f" providerId="ADAL" clId="{AD1E4FDD-1CF2-4221-B21E-FC584DECDF6E}" dt="2019-08-28T19:08:58.840" v="227" actId="14100"/>
        <pc:sldMkLst>
          <pc:docMk/>
          <pc:sldMk cId="1630455689" sldId="504"/>
        </pc:sldMkLst>
        <pc:spChg chg="mod">
          <ac:chgData name="MARCELO BUSCIOLI TENORIO" userId="2a68b719-233e-46f9-8e9f-6b2a3c380c8f" providerId="ADAL" clId="{AD1E4FDD-1CF2-4221-B21E-FC584DECDF6E}" dt="2019-08-28T19:08:58.840" v="227" actId="14100"/>
          <ac:spMkLst>
            <pc:docMk/>
            <pc:sldMk cId="1630455689" sldId="504"/>
            <ac:spMk id="20" creationId="{00000000-0000-0000-0000-000000000000}"/>
          </ac:spMkLst>
        </pc:spChg>
        <pc:spChg chg="mod">
          <ac:chgData name="MARCELO BUSCIOLI TENORIO" userId="2a68b719-233e-46f9-8e9f-6b2a3c380c8f" providerId="ADAL" clId="{AD1E4FDD-1CF2-4221-B21E-FC584DECDF6E}" dt="2019-08-28T19:08:52.180" v="219" actId="14100"/>
          <ac:spMkLst>
            <pc:docMk/>
            <pc:sldMk cId="1630455689" sldId="504"/>
            <ac:spMk id="24" creationId="{00000000-0000-0000-0000-000000000000}"/>
          </ac:spMkLst>
        </pc:spChg>
        <pc:cxnChg chg="mod">
          <ac:chgData name="MARCELO BUSCIOLI TENORIO" userId="2a68b719-233e-46f9-8e9f-6b2a3c380c8f" providerId="ADAL" clId="{AD1E4FDD-1CF2-4221-B21E-FC584DECDF6E}" dt="2019-08-28T19:08:58.840" v="227" actId="14100"/>
          <ac:cxnSpMkLst>
            <pc:docMk/>
            <pc:sldMk cId="1630455689" sldId="504"/>
            <ac:cxnSpMk id="21" creationId="{00000000-0000-0000-0000-000000000000}"/>
          </ac:cxnSpMkLst>
        </pc:cxnChg>
        <pc:cxnChg chg="mod">
          <ac:chgData name="MARCELO BUSCIOLI TENORIO" userId="2a68b719-233e-46f9-8e9f-6b2a3c380c8f" providerId="ADAL" clId="{AD1E4FDD-1CF2-4221-B21E-FC584DECDF6E}" dt="2019-08-28T19:08:52.180" v="219" actId="14100"/>
          <ac:cxnSpMkLst>
            <pc:docMk/>
            <pc:sldMk cId="1630455689" sldId="504"/>
            <ac:cxnSpMk id="35" creationId="{00000000-0000-0000-0000-00000000000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8424F-27FD-4065-A72D-5C8E9F7E7F4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A5D6D5-CBC8-486A-A3E4-FE6FC7F9C21A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Classificação de Requisitos de Software</a:t>
          </a:r>
        </a:p>
      </dgm:t>
    </dgm:pt>
    <dgm:pt modelId="{AC8A2212-5D59-4B6C-8BED-37521E8A06DF}" type="parTrans" cxnId="{DED80FDC-61D4-4A29-A3F0-412213E18D36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FEF674-B2FF-4985-94FC-976428CC5492}" type="sibTrans" cxnId="{DED80FDC-61D4-4A29-A3F0-412213E18D36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244224D-1EBF-48AE-BA92-4E521B8B4B52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aos Níveis de Detalhes</a:t>
          </a:r>
        </a:p>
      </dgm:t>
    </dgm:pt>
    <dgm:pt modelId="{99C229F9-8F48-409B-8F36-37C47C55E235}" type="parTrans" cxnId="{7C195324-6A66-4D14-8E93-49ADC36D14CF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58C46A-9B54-4C9A-B41A-0DFE822E6217}" type="sibTrans" cxnId="{7C195324-6A66-4D14-8E93-49ADC36D14CF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3BA1E7-338A-4F07-A00E-67A47CA3903E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às Prioridades</a:t>
          </a:r>
        </a:p>
      </dgm:t>
    </dgm:pt>
    <dgm:pt modelId="{1C7F196B-0841-42CA-A220-050F91A5A282}" type="sibTrans" cxnId="{9845A549-047F-4947-A035-A1C9C93E4541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6ECEB0-3E9B-4186-B9C8-CD43B5AF43F6}" type="parTrans" cxnId="{9845A549-047F-4947-A035-A1C9C93E4541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ECD9E2-E8D6-4C0F-B563-C57F08140A01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Funcionais</a:t>
          </a:r>
        </a:p>
      </dgm:t>
    </dgm:pt>
    <dgm:pt modelId="{CE1E9677-7FE9-4DAD-B9FA-4720B74EA0D2}" type="parTrans" cxnId="{0334C2CD-0F4C-4B0C-B2CB-F1671342165B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16B589-69C2-4E14-BDBF-62ED97C69438}" type="sibTrans" cxnId="{0334C2CD-0F4C-4B0C-B2CB-F1671342165B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F1264A-9044-4EC9-8375-13F23C1D7659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Usuário</a:t>
          </a:r>
        </a:p>
      </dgm:t>
    </dgm:pt>
    <dgm:pt modelId="{060FF9EC-B380-4AAB-B8C2-9FD47F53B8FC}" type="parTrans" cxnId="{C7781566-3515-4BBA-A5BC-44CCAE1B730E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18B575-D84B-41AA-BB78-69983B2710B9}" type="sibTrans" cxnId="{C7781566-3515-4BBA-A5BC-44CCAE1B730E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0859-B6E2-47E6-83C4-CEF5FB43F3A0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Sistema</a:t>
          </a:r>
        </a:p>
      </dgm:t>
    </dgm:pt>
    <dgm:pt modelId="{0B1C384A-6505-4DC1-8C05-44FF745C3415}" type="parTrans" cxnId="{A5B30C72-3B22-47EF-93AB-E4B20A0054F5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57A4CC-662E-4679-8F6A-1CAE7FA3F414}" type="sibTrans" cxnId="{A5B30C72-3B22-47EF-93AB-E4B20A0054F5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D8AE01F-1828-4B48-A13B-E092045C7998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Interfaces Externas</a:t>
          </a:r>
        </a:p>
      </dgm:t>
    </dgm:pt>
    <dgm:pt modelId="{F06508CA-06A5-4C20-84DF-9C4E3C4228D7}" type="parTrans" cxnId="{3EF9E381-A80C-4437-8031-6D226384616E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78EE37-B2B0-4902-85CD-C8DCCEF4C623}" type="sibTrans" cxnId="{3EF9E381-A80C-4437-8031-6D226384616E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BED502-8442-45F6-889C-391C0DCE82FE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Essencial</a:t>
          </a:r>
        </a:p>
      </dgm:t>
    </dgm:pt>
    <dgm:pt modelId="{9FE2129C-7678-4CA9-87D9-C0B1079FD7F5}" type="parTrans" cxnId="{B5264946-4460-410C-A6C3-273F98E1A006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A240EC-4475-437C-B10F-DBDB68247170}" type="sibTrans" cxnId="{B5264946-4460-410C-A6C3-273F98E1A006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2B53C5-B62F-4DFE-8887-931A96E55168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Importante</a:t>
          </a:r>
        </a:p>
      </dgm:t>
    </dgm:pt>
    <dgm:pt modelId="{EED08765-279E-4F84-AE9A-FDC4C0729AB8}" type="parTrans" cxnId="{1E5A1F15-ABB4-4D0A-8730-C3000C3A86CD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627BA90-1E33-4136-9EC9-E89BF7BD4802}" type="sibTrans" cxnId="{1E5A1F15-ABB4-4D0A-8730-C3000C3A86CD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F85FF5-3E0B-4675-8786-F527BD50A05A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Desejável</a:t>
          </a:r>
        </a:p>
      </dgm:t>
    </dgm:pt>
    <dgm:pt modelId="{FFDB819C-541D-4EEE-8E6A-33D7B352F35F}" type="parTrans" cxnId="{5D92B34D-A163-418B-9E44-D69929174202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A3F867-667C-45AD-BBBF-B2CC806BDFCF}" type="sibTrans" cxnId="{5D92B34D-A163-418B-9E44-D69929174202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962850-3C50-465A-872F-090C7D535B1D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Inversos</a:t>
          </a:r>
        </a:p>
      </dgm:t>
    </dgm:pt>
    <dgm:pt modelId="{2F90FCAF-D839-43EB-965E-17060D979115}" type="sibTrans" cxnId="{29ADFA4F-B9EC-4F4D-BC08-6F881BDCCAC5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2D7A60-5FB6-46F6-9198-55A1880ACEE9}" type="parTrans" cxnId="{29ADFA4F-B9EC-4F4D-BC08-6F881BDCCAC5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C466A3-753F-5546-987D-FC6392AEE70B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Evidente</a:t>
          </a:r>
        </a:p>
      </dgm:t>
    </dgm:pt>
    <dgm:pt modelId="{81BB91D6-712D-0B42-A67E-5BA174ED046A}" type="parTrans" cxnId="{E38057DC-4D79-0541-8C94-0C9A37409DAC}">
      <dgm:prSet custT="1"/>
      <dgm:spPr/>
      <dgm:t>
        <a:bodyPr/>
        <a:lstStyle/>
        <a:p>
          <a:endParaRPr lang="en-US" sz="1200"/>
        </a:p>
      </dgm:t>
    </dgm:pt>
    <dgm:pt modelId="{51A56801-F5B2-DD49-93DC-C4E2CFE55801}" type="sibTrans" cxnId="{E38057DC-4D79-0541-8C94-0C9A37409DAC}">
      <dgm:prSet/>
      <dgm:spPr/>
      <dgm:t>
        <a:bodyPr/>
        <a:lstStyle/>
        <a:p>
          <a:endParaRPr lang="en-US" sz="1200"/>
        </a:p>
      </dgm:t>
    </dgm:pt>
    <dgm:pt modelId="{500D54BF-3867-BF4C-97A5-F37719D37BAD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Oculto</a:t>
          </a:r>
        </a:p>
      </dgm:t>
    </dgm:pt>
    <dgm:pt modelId="{17F3FB23-FE9E-A645-8761-89D55E8238D9}" type="parTrans" cxnId="{F289C28D-D7E5-B844-9D77-FF2083E6F55C}">
      <dgm:prSet custT="1"/>
      <dgm:spPr/>
      <dgm:t>
        <a:bodyPr/>
        <a:lstStyle/>
        <a:p>
          <a:endParaRPr lang="en-US" sz="1200"/>
        </a:p>
      </dgm:t>
    </dgm:pt>
    <dgm:pt modelId="{DBBA7996-75B1-814C-AD2E-1EE0C65C7163}" type="sibTrans" cxnId="{F289C28D-D7E5-B844-9D77-FF2083E6F55C}">
      <dgm:prSet/>
      <dgm:spPr/>
      <dgm:t>
        <a:bodyPr/>
        <a:lstStyle/>
        <a:p>
          <a:endParaRPr lang="en-US" sz="1200"/>
        </a:p>
      </dgm:t>
    </dgm:pt>
    <dgm:pt modelId="{B326B597-DB2E-DC43-9762-12241C535DEF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Decorativo</a:t>
          </a:r>
        </a:p>
      </dgm:t>
    </dgm:pt>
    <dgm:pt modelId="{996B1AC2-88CA-F140-AF37-C7F13BE710C9}" type="parTrans" cxnId="{8263C2DD-2ADE-9149-9D59-3CFB45AA44EC}">
      <dgm:prSet custT="1"/>
      <dgm:spPr/>
      <dgm:t>
        <a:bodyPr/>
        <a:lstStyle/>
        <a:p>
          <a:endParaRPr lang="en-US" sz="1200"/>
        </a:p>
      </dgm:t>
    </dgm:pt>
    <dgm:pt modelId="{91AA58DC-8252-7640-97E2-3DF9E06E9EA0}" type="sibTrans" cxnId="{8263C2DD-2ADE-9149-9D59-3CFB45AA44EC}">
      <dgm:prSet/>
      <dgm:spPr/>
      <dgm:t>
        <a:bodyPr/>
        <a:lstStyle/>
        <a:p>
          <a:endParaRPr lang="en-US" sz="1200"/>
        </a:p>
      </dgm:t>
    </dgm:pt>
    <dgm:pt modelId="{F967EFFD-B41E-1142-B9C5-4FB152069401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Usuário</a:t>
          </a:r>
        </a:p>
      </dgm:t>
    </dgm:pt>
    <dgm:pt modelId="{E5A99A85-D353-5148-BF34-D2FD70166D0A}" type="parTrans" cxnId="{0CAD82E6-94A0-364E-8CFC-400FE2AE277F}">
      <dgm:prSet custT="1"/>
      <dgm:spPr/>
      <dgm:t>
        <a:bodyPr/>
        <a:lstStyle/>
        <a:p>
          <a:endParaRPr lang="en-US" sz="1200"/>
        </a:p>
      </dgm:t>
    </dgm:pt>
    <dgm:pt modelId="{359D3F5C-8D4C-8F42-AC24-853594E40D31}" type="sibTrans" cxnId="{0CAD82E6-94A0-364E-8CFC-400FE2AE277F}">
      <dgm:prSet/>
      <dgm:spPr/>
      <dgm:t>
        <a:bodyPr/>
        <a:lstStyle/>
        <a:p>
          <a:endParaRPr lang="en-US" sz="1200"/>
        </a:p>
      </dgm:t>
    </dgm:pt>
    <dgm:pt modelId="{216EEC93-B5CF-6D4E-AFF7-52CC5BBC9D1A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Hardware</a:t>
          </a:r>
        </a:p>
      </dgm:t>
    </dgm:pt>
    <dgm:pt modelId="{F957E030-08DB-2A4F-B38F-28565E865C0E}" type="parTrans" cxnId="{E34CD32E-755E-8948-8553-D9298C97F179}">
      <dgm:prSet custT="1"/>
      <dgm:spPr/>
      <dgm:t>
        <a:bodyPr/>
        <a:lstStyle/>
        <a:p>
          <a:endParaRPr lang="en-US" sz="1200"/>
        </a:p>
      </dgm:t>
    </dgm:pt>
    <dgm:pt modelId="{C43EF113-06BC-BF42-93E3-9D00C6DCDF00}" type="sibTrans" cxnId="{E34CD32E-755E-8948-8553-D9298C97F179}">
      <dgm:prSet/>
      <dgm:spPr/>
      <dgm:t>
        <a:bodyPr/>
        <a:lstStyle/>
        <a:p>
          <a:endParaRPr lang="en-US" sz="1200"/>
        </a:p>
      </dgm:t>
    </dgm:pt>
    <dgm:pt modelId="{90AF190C-9C7C-7345-B735-58F0C3F3E971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Software</a:t>
          </a:r>
        </a:p>
      </dgm:t>
    </dgm:pt>
    <dgm:pt modelId="{AE42CC96-7C9D-6344-BE85-A24E659C6DA2}" type="parTrans" cxnId="{8E07586C-4223-B743-BD43-D8373E22229F}">
      <dgm:prSet custT="1"/>
      <dgm:spPr/>
      <dgm:t>
        <a:bodyPr/>
        <a:lstStyle/>
        <a:p>
          <a:endParaRPr lang="en-US" sz="1200"/>
        </a:p>
      </dgm:t>
    </dgm:pt>
    <dgm:pt modelId="{79D98F80-AEA2-BB44-AA10-D9D6C0FE148A}" type="sibTrans" cxnId="{8E07586C-4223-B743-BD43-D8373E22229F}">
      <dgm:prSet/>
      <dgm:spPr/>
      <dgm:t>
        <a:bodyPr/>
        <a:lstStyle/>
        <a:p>
          <a:endParaRPr lang="en-US" sz="1200"/>
        </a:p>
      </dgm:t>
    </dgm:pt>
    <dgm:pt modelId="{BB29821F-225D-8540-9BD4-CB0283A33823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Comunicação</a:t>
          </a:r>
        </a:p>
      </dgm:t>
    </dgm:pt>
    <dgm:pt modelId="{17CC0D04-3899-7F4A-B657-9A1FD5804E95}" type="parTrans" cxnId="{43D38E6C-4E62-5042-8C71-BC37F7BED0BA}">
      <dgm:prSet custT="1"/>
      <dgm:spPr/>
      <dgm:t>
        <a:bodyPr/>
        <a:lstStyle/>
        <a:p>
          <a:endParaRPr lang="en-US" sz="1200"/>
        </a:p>
      </dgm:t>
    </dgm:pt>
    <dgm:pt modelId="{35074AAE-BC90-FB48-9F26-FBF35DDD331F}" type="sibTrans" cxnId="{43D38E6C-4E62-5042-8C71-BC37F7BED0BA}">
      <dgm:prSet/>
      <dgm:spPr/>
      <dgm:t>
        <a:bodyPr/>
        <a:lstStyle/>
        <a:p>
          <a:endParaRPr lang="en-US" sz="1200"/>
        </a:p>
      </dgm:t>
    </dgm:pt>
    <dgm:pt modelId="{D9C0816D-3B0B-0547-9F49-1B7AAF4DC049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 Funcionais</a:t>
          </a:r>
        </a:p>
      </dgm:t>
    </dgm:pt>
    <dgm:pt modelId="{F1F04AC9-5DB6-5F42-8538-32E654124F59}" type="parTrans" cxnId="{1E4AB9DD-1185-2146-BE70-6055B31441E0}">
      <dgm:prSet custT="1"/>
      <dgm:spPr/>
      <dgm:t>
        <a:bodyPr/>
        <a:lstStyle/>
        <a:p>
          <a:endParaRPr lang="en-US" sz="1200"/>
        </a:p>
      </dgm:t>
    </dgm:pt>
    <dgm:pt modelId="{FEEB2EB6-B396-AA45-BF87-924C2A54106A}" type="sibTrans" cxnId="{1E4AB9DD-1185-2146-BE70-6055B31441E0}">
      <dgm:prSet/>
      <dgm:spPr/>
      <dgm:t>
        <a:bodyPr/>
        <a:lstStyle/>
        <a:p>
          <a:endParaRPr lang="en-US" sz="1200"/>
        </a:p>
      </dgm:t>
    </dgm:pt>
    <dgm:pt modelId="{849ED94F-2402-4061-AD48-1C509E656801}">
      <dgm:prSet phldrT="[Texto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às Classes de Organização</a:t>
          </a:r>
        </a:p>
      </dgm:t>
    </dgm:pt>
    <dgm:pt modelId="{C4FADF85-1B91-44AB-9CAE-DB2868520B39}" type="sibTrans" cxnId="{0CD73B6F-9FD1-438F-A228-0A7B4CDB90DC}">
      <dgm:prSet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722A5BF-E231-4434-8DF3-D76331123CB0}" type="parTrans" cxnId="{0CD73B6F-9FD1-438F-A228-0A7B4CDB90DC}">
      <dgm:prSet custT="1"/>
      <dgm:spPr/>
      <dgm:t>
        <a:bodyPr/>
        <a:lstStyle/>
        <a:p>
          <a:endParaRPr lang="pt-BR" sz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F98BF5B-4A64-4798-8431-01AEE8B0FEB4}" type="pres">
      <dgm:prSet presAssocID="{DF28424F-27FD-4065-A72D-5C8E9F7E7F4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AFAEA48-ED17-442D-9FDF-D8E6B354D5D4}" type="pres">
      <dgm:prSet presAssocID="{3FA5D6D5-CBC8-486A-A3E4-FE6FC7F9C21A}" presName="root1" presStyleCnt="0"/>
      <dgm:spPr/>
    </dgm:pt>
    <dgm:pt modelId="{670E96F6-815E-463A-A2DA-2F86DD557DF0}" type="pres">
      <dgm:prSet presAssocID="{3FA5D6D5-CBC8-486A-A3E4-FE6FC7F9C21A}" presName="LevelOneTextNode" presStyleLbl="node0" presStyleIdx="0" presStyleCnt="1" custScaleX="139914" custScaleY="118075">
        <dgm:presLayoutVars>
          <dgm:chPref val="3"/>
        </dgm:presLayoutVars>
      </dgm:prSet>
      <dgm:spPr/>
    </dgm:pt>
    <dgm:pt modelId="{CEC983D3-F5E0-4DD9-B81F-E00643564167}" type="pres">
      <dgm:prSet presAssocID="{3FA5D6D5-CBC8-486A-A3E4-FE6FC7F9C21A}" presName="level2hierChild" presStyleCnt="0"/>
      <dgm:spPr/>
    </dgm:pt>
    <dgm:pt modelId="{89E0B025-7693-4F46-8F98-FB88E9EBE637}" type="pres">
      <dgm:prSet presAssocID="{F722A5BF-E231-4434-8DF3-D76331123CB0}" presName="conn2-1" presStyleLbl="parChTrans1D2" presStyleIdx="0" presStyleCnt="3"/>
      <dgm:spPr/>
    </dgm:pt>
    <dgm:pt modelId="{B9FF17B8-6CD3-469B-B6ED-FC8D76E8A91A}" type="pres">
      <dgm:prSet presAssocID="{F722A5BF-E231-4434-8DF3-D76331123CB0}" presName="connTx" presStyleLbl="parChTrans1D2" presStyleIdx="0" presStyleCnt="3"/>
      <dgm:spPr/>
    </dgm:pt>
    <dgm:pt modelId="{8EB49252-40AF-48CA-BDE4-0D0AB9307E12}" type="pres">
      <dgm:prSet presAssocID="{849ED94F-2402-4061-AD48-1C509E656801}" presName="root2" presStyleCnt="0"/>
      <dgm:spPr/>
    </dgm:pt>
    <dgm:pt modelId="{6D5F684B-4AF6-4AC9-814B-AE8FBBCF59EE}" type="pres">
      <dgm:prSet presAssocID="{849ED94F-2402-4061-AD48-1C509E656801}" presName="LevelTwoTextNode" presStyleLbl="node2" presStyleIdx="0" presStyleCnt="3" custScaleX="133922">
        <dgm:presLayoutVars>
          <dgm:chPref val="3"/>
        </dgm:presLayoutVars>
      </dgm:prSet>
      <dgm:spPr/>
    </dgm:pt>
    <dgm:pt modelId="{5844F0B8-0A7F-4345-A07D-4CCC1D638818}" type="pres">
      <dgm:prSet presAssocID="{849ED94F-2402-4061-AD48-1C509E656801}" presName="level3hierChild" presStyleCnt="0"/>
      <dgm:spPr/>
    </dgm:pt>
    <dgm:pt modelId="{5D7ADE84-123D-4281-99DC-70F49194CE94}" type="pres">
      <dgm:prSet presAssocID="{CE1E9677-7FE9-4DAD-B9FA-4720B74EA0D2}" presName="conn2-1" presStyleLbl="parChTrans1D3" presStyleIdx="0" presStyleCnt="9"/>
      <dgm:spPr/>
    </dgm:pt>
    <dgm:pt modelId="{7C5E29CC-1CC0-4A25-A0E8-1AF11CB94C23}" type="pres">
      <dgm:prSet presAssocID="{CE1E9677-7FE9-4DAD-B9FA-4720B74EA0D2}" presName="connTx" presStyleLbl="parChTrans1D3" presStyleIdx="0" presStyleCnt="9"/>
      <dgm:spPr/>
    </dgm:pt>
    <dgm:pt modelId="{26787B04-F5B1-43BF-B350-BDDE24C4394C}" type="pres">
      <dgm:prSet presAssocID="{48ECD9E2-E8D6-4C0F-B563-C57F08140A01}" presName="root2" presStyleCnt="0"/>
      <dgm:spPr/>
    </dgm:pt>
    <dgm:pt modelId="{35BF2E51-29FC-44FE-B466-69533CCF41FC}" type="pres">
      <dgm:prSet presAssocID="{48ECD9E2-E8D6-4C0F-B563-C57F08140A01}" presName="LevelTwoTextNode" presStyleLbl="node3" presStyleIdx="0" presStyleCnt="9">
        <dgm:presLayoutVars>
          <dgm:chPref val="3"/>
        </dgm:presLayoutVars>
      </dgm:prSet>
      <dgm:spPr/>
    </dgm:pt>
    <dgm:pt modelId="{389B3951-DE62-47B1-B87A-A2237C3C1EB9}" type="pres">
      <dgm:prSet presAssocID="{48ECD9E2-E8D6-4C0F-B563-C57F08140A01}" presName="level3hierChild" presStyleCnt="0"/>
      <dgm:spPr/>
    </dgm:pt>
    <dgm:pt modelId="{D0F535C7-3E03-694C-ADA0-D226130BBBC8}" type="pres">
      <dgm:prSet presAssocID="{81BB91D6-712D-0B42-A67E-5BA174ED046A}" presName="conn2-1" presStyleLbl="parChTrans1D4" presStyleIdx="0" presStyleCnt="7"/>
      <dgm:spPr/>
    </dgm:pt>
    <dgm:pt modelId="{04544722-40D4-FD4B-A066-D11A7D8481D7}" type="pres">
      <dgm:prSet presAssocID="{81BB91D6-712D-0B42-A67E-5BA174ED046A}" presName="connTx" presStyleLbl="parChTrans1D4" presStyleIdx="0" presStyleCnt="7"/>
      <dgm:spPr/>
    </dgm:pt>
    <dgm:pt modelId="{5E77D56E-59B0-3A45-8A6A-C85A5CC84FDB}" type="pres">
      <dgm:prSet presAssocID="{13C466A3-753F-5546-987D-FC6392AEE70B}" presName="root2" presStyleCnt="0"/>
      <dgm:spPr/>
    </dgm:pt>
    <dgm:pt modelId="{BF547E61-4090-8A4F-95C0-DE7D5E88B3FF}" type="pres">
      <dgm:prSet presAssocID="{13C466A3-753F-5546-987D-FC6392AEE70B}" presName="LevelTwoTextNode" presStyleLbl="node4" presStyleIdx="0" presStyleCnt="7">
        <dgm:presLayoutVars>
          <dgm:chPref val="3"/>
        </dgm:presLayoutVars>
      </dgm:prSet>
      <dgm:spPr/>
    </dgm:pt>
    <dgm:pt modelId="{0DEDDF11-DF28-3245-865B-F140BA57D2B5}" type="pres">
      <dgm:prSet presAssocID="{13C466A3-753F-5546-987D-FC6392AEE70B}" presName="level3hierChild" presStyleCnt="0"/>
      <dgm:spPr/>
    </dgm:pt>
    <dgm:pt modelId="{67212F60-D7E3-3444-85BE-D7085576F3F9}" type="pres">
      <dgm:prSet presAssocID="{17F3FB23-FE9E-A645-8761-89D55E8238D9}" presName="conn2-1" presStyleLbl="parChTrans1D4" presStyleIdx="1" presStyleCnt="7"/>
      <dgm:spPr/>
    </dgm:pt>
    <dgm:pt modelId="{FCC840C9-D8C4-7A47-8228-DCD4053007EE}" type="pres">
      <dgm:prSet presAssocID="{17F3FB23-FE9E-A645-8761-89D55E8238D9}" presName="connTx" presStyleLbl="parChTrans1D4" presStyleIdx="1" presStyleCnt="7"/>
      <dgm:spPr/>
    </dgm:pt>
    <dgm:pt modelId="{7DF5BC4A-A769-374A-B985-A8616992E18B}" type="pres">
      <dgm:prSet presAssocID="{500D54BF-3867-BF4C-97A5-F37719D37BAD}" presName="root2" presStyleCnt="0"/>
      <dgm:spPr/>
    </dgm:pt>
    <dgm:pt modelId="{0D6552C0-6DE3-3F46-9439-AB804D029773}" type="pres">
      <dgm:prSet presAssocID="{500D54BF-3867-BF4C-97A5-F37719D37BAD}" presName="LevelTwoTextNode" presStyleLbl="node4" presStyleIdx="1" presStyleCnt="7">
        <dgm:presLayoutVars>
          <dgm:chPref val="3"/>
        </dgm:presLayoutVars>
      </dgm:prSet>
      <dgm:spPr/>
    </dgm:pt>
    <dgm:pt modelId="{179729F9-8C2F-3744-970E-D50AAC1FF74D}" type="pres">
      <dgm:prSet presAssocID="{500D54BF-3867-BF4C-97A5-F37719D37BAD}" presName="level3hierChild" presStyleCnt="0"/>
      <dgm:spPr/>
    </dgm:pt>
    <dgm:pt modelId="{767A965D-53F6-1F4D-957F-41E03DB6D7BE}" type="pres">
      <dgm:prSet presAssocID="{996B1AC2-88CA-F140-AF37-C7F13BE710C9}" presName="conn2-1" presStyleLbl="parChTrans1D4" presStyleIdx="2" presStyleCnt="7"/>
      <dgm:spPr/>
    </dgm:pt>
    <dgm:pt modelId="{728B286E-CC73-5E41-825F-262871E3D771}" type="pres">
      <dgm:prSet presAssocID="{996B1AC2-88CA-F140-AF37-C7F13BE710C9}" presName="connTx" presStyleLbl="parChTrans1D4" presStyleIdx="2" presStyleCnt="7"/>
      <dgm:spPr/>
    </dgm:pt>
    <dgm:pt modelId="{58C06114-8E13-9041-948D-5ACE188B6B88}" type="pres">
      <dgm:prSet presAssocID="{B326B597-DB2E-DC43-9762-12241C535DEF}" presName="root2" presStyleCnt="0"/>
      <dgm:spPr/>
    </dgm:pt>
    <dgm:pt modelId="{38562311-07A3-2044-B9E8-E821EDE7C5C7}" type="pres">
      <dgm:prSet presAssocID="{B326B597-DB2E-DC43-9762-12241C535DEF}" presName="LevelTwoTextNode" presStyleLbl="node4" presStyleIdx="2" presStyleCnt="7">
        <dgm:presLayoutVars>
          <dgm:chPref val="3"/>
        </dgm:presLayoutVars>
      </dgm:prSet>
      <dgm:spPr/>
    </dgm:pt>
    <dgm:pt modelId="{583B9AD7-5065-3A40-AD88-12560706176D}" type="pres">
      <dgm:prSet presAssocID="{B326B597-DB2E-DC43-9762-12241C535DEF}" presName="level3hierChild" presStyleCnt="0"/>
      <dgm:spPr/>
    </dgm:pt>
    <dgm:pt modelId="{C229BE80-3D6E-4C4D-A113-0BE257118A9F}" type="pres">
      <dgm:prSet presAssocID="{F1F04AC9-5DB6-5F42-8538-32E654124F59}" presName="conn2-1" presStyleLbl="parChTrans1D3" presStyleIdx="1" presStyleCnt="9"/>
      <dgm:spPr/>
    </dgm:pt>
    <dgm:pt modelId="{6AECDFE3-31FA-6A40-890B-DF7F7A52474A}" type="pres">
      <dgm:prSet presAssocID="{F1F04AC9-5DB6-5F42-8538-32E654124F59}" presName="connTx" presStyleLbl="parChTrans1D3" presStyleIdx="1" presStyleCnt="9"/>
      <dgm:spPr/>
    </dgm:pt>
    <dgm:pt modelId="{BEAB0630-EF3E-BC4E-ADC8-F3588F0608B6}" type="pres">
      <dgm:prSet presAssocID="{D9C0816D-3B0B-0547-9F49-1B7AAF4DC049}" presName="root2" presStyleCnt="0"/>
      <dgm:spPr/>
    </dgm:pt>
    <dgm:pt modelId="{F7417284-7BC2-3A40-97C7-E21676B1AE19}" type="pres">
      <dgm:prSet presAssocID="{D9C0816D-3B0B-0547-9F49-1B7AAF4DC049}" presName="LevelTwoTextNode" presStyleLbl="node3" presStyleIdx="1" presStyleCnt="9">
        <dgm:presLayoutVars>
          <dgm:chPref val="3"/>
        </dgm:presLayoutVars>
      </dgm:prSet>
      <dgm:spPr/>
    </dgm:pt>
    <dgm:pt modelId="{FB9CB226-C4FD-C14B-8DAC-AC144656AAE4}" type="pres">
      <dgm:prSet presAssocID="{D9C0816D-3B0B-0547-9F49-1B7AAF4DC049}" presName="level3hierChild" presStyleCnt="0"/>
      <dgm:spPr/>
    </dgm:pt>
    <dgm:pt modelId="{66C9AB25-EBA1-40A9-8355-C4465B8ED9AC}" type="pres">
      <dgm:prSet presAssocID="{072D7A60-5FB6-46F6-9198-55A1880ACEE9}" presName="conn2-1" presStyleLbl="parChTrans1D3" presStyleIdx="2" presStyleCnt="9"/>
      <dgm:spPr/>
    </dgm:pt>
    <dgm:pt modelId="{FD9BC38A-024A-411D-B2B9-A1FFBF9BE9B3}" type="pres">
      <dgm:prSet presAssocID="{072D7A60-5FB6-46F6-9198-55A1880ACEE9}" presName="connTx" presStyleLbl="parChTrans1D3" presStyleIdx="2" presStyleCnt="9"/>
      <dgm:spPr/>
    </dgm:pt>
    <dgm:pt modelId="{9C751F92-0BCC-49CF-8273-6EE8C325D69E}" type="pres">
      <dgm:prSet presAssocID="{23962850-3C50-465A-872F-090C7D535B1D}" presName="root2" presStyleCnt="0"/>
      <dgm:spPr/>
    </dgm:pt>
    <dgm:pt modelId="{947F3F28-CC17-4D5A-9860-88DA4691475D}" type="pres">
      <dgm:prSet presAssocID="{23962850-3C50-465A-872F-090C7D535B1D}" presName="LevelTwoTextNode" presStyleLbl="node3" presStyleIdx="2" presStyleCnt="9">
        <dgm:presLayoutVars>
          <dgm:chPref val="3"/>
        </dgm:presLayoutVars>
      </dgm:prSet>
      <dgm:spPr/>
    </dgm:pt>
    <dgm:pt modelId="{D436F9B5-4C32-40EB-B9F5-25FC3836A23D}" type="pres">
      <dgm:prSet presAssocID="{23962850-3C50-465A-872F-090C7D535B1D}" presName="level3hierChild" presStyleCnt="0"/>
      <dgm:spPr/>
    </dgm:pt>
    <dgm:pt modelId="{3E87C2A6-43AF-4D17-815C-E2281BA04267}" type="pres">
      <dgm:prSet presAssocID="{99C229F9-8F48-409B-8F36-37C47C55E235}" presName="conn2-1" presStyleLbl="parChTrans1D2" presStyleIdx="1" presStyleCnt="3"/>
      <dgm:spPr/>
    </dgm:pt>
    <dgm:pt modelId="{48987D89-8FBF-4801-8EED-ECD995413918}" type="pres">
      <dgm:prSet presAssocID="{99C229F9-8F48-409B-8F36-37C47C55E235}" presName="connTx" presStyleLbl="parChTrans1D2" presStyleIdx="1" presStyleCnt="3"/>
      <dgm:spPr/>
    </dgm:pt>
    <dgm:pt modelId="{9FDC3DFE-B613-47FB-8CC5-A1C17FE30BCF}" type="pres">
      <dgm:prSet presAssocID="{A244224D-1EBF-48AE-BA92-4E521B8B4B52}" presName="root2" presStyleCnt="0"/>
      <dgm:spPr/>
    </dgm:pt>
    <dgm:pt modelId="{035AA101-5963-4350-9A11-241E9E2A24DF}" type="pres">
      <dgm:prSet presAssocID="{A244224D-1EBF-48AE-BA92-4E521B8B4B52}" presName="LevelTwoTextNode" presStyleLbl="node2" presStyleIdx="1" presStyleCnt="3" custScaleX="105670">
        <dgm:presLayoutVars>
          <dgm:chPref val="3"/>
        </dgm:presLayoutVars>
      </dgm:prSet>
      <dgm:spPr/>
    </dgm:pt>
    <dgm:pt modelId="{AA1E3F97-4882-4E3B-990F-3D7E8461E460}" type="pres">
      <dgm:prSet presAssocID="{A244224D-1EBF-48AE-BA92-4E521B8B4B52}" presName="level3hierChild" presStyleCnt="0"/>
      <dgm:spPr/>
    </dgm:pt>
    <dgm:pt modelId="{B173B285-24D3-4E19-9310-BAE3B50B9FB8}" type="pres">
      <dgm:prSet presAssocID="{060FF9EC-B380-4AAB-B8C2-9FD47F53B8FC}" presName="conn2-1" presStyleLbl="parChTrans1D3" presStyleIdx="3" presStyleCnt="9"/>
      <dgm:spPr/>
    </dgm:pt>
    <dgm:pt modelId="{1400A066-C3F8-4542-B671-231C771D96F9}" type="pres">
      <dgm:prSet presAssocID="{060FF9EC-B380-4AAB-B8C2-9FD47F53B8FC}" presName="connTx" presStyleLbl="parChTrans1D3" presStyleIdx="3" presStyleCnt="9"/>
      <dgm:spPr/>
    </dgm:pt>
    <dgm:pt modelId="{DEB03B6D-A1D5-4F78-994A-0E3A1A9487CC}" type="pres">
      <dgm:prSet presAssocID="{27F1264A-9044-4EC9-8375-13F23C1D7659}" presName="root2" presStyleCnt="0"/>
      <dgm:spPr/>
    </dgm:pt>
    <dgm:pt modelId="{66EC0EEE-0B3A-45FF-BF18-BBDCC4A2C934}" type="pres">
      <dgm:prSet presAssocID="{27F1264A-9044-4EC9-8375-13F23C1D7659}" presName="LevelTwoTextNode" presStyleLbl="node3" presStyleIdx="3" presStyleCnt="9">
        <dgm:presLayoutVars>
          <dgm:chPref val="3"/>
        </dgm:presLayoutVars>
      </dgm:prSet>
      <dgm:spPr/>
    </dgm:pt>
    <dgm:pt modelId="{1C2416A7-E520-40AA-B7ED-0750468CB0D2}" type="pres">
      <dgm:prSet presAssocID="{27F1264A-9044-4EC9-8375-13F23C1D7659}" presName="level3hierChild" presStyleCnt="0"/>
      <dgm:spPr/>
    </dgm:pt>
    <dgm:pt modelId="{2E6BD50D-A6E7-40B7-A554-F9CAC93D7B21}" type="pres">
      <dgm:prSet presAssocID="{0B1C384A-6505-4DC1-8C05-44FF745C3415}" presName="conn2-1" presStyleLbl="parChTrans1D3" presStyleIdx="4" presStyleCnt="9"/>
      <dgm:spPr/>
    </dgm:pt>
    <dgm:pt modelId="{E0BEFE59-A373-4038-BE33-749D0EB53D77}" type="pres">
      <dgm:prSet presAssocID="{0B1C384A-6505-4DC1-8C05-44FF745C3415}" presName="connTx" presStyleLbl="parChTrans1D3" presStyleIdx="4" presStyleCnt="9"/>
      <dgm:spPr/>
    </dgm:pt>
    <dgm:pt modelId="{C037A5D0-7A42-4545-9318-FB7EF74E186C}" type="pres">
      <dgm:prSet presAssocID="{15020859-B6E2-47E6-83C4-CEF5FB43F3A0}" presName="root2" presStyleCnt="0"/>
      <dgm:spPr/>
    </dgm:pt>
    <dgm:pt modelId="{14D25914-A302-40A1-9EF6-15B9CD74E841}" type="pres">
      <dgm:prSet presAssocID="{15020859-B6E2-47E6-83C4-CEF5FB43F3A0}" presName="LevelTwoTextNode" presStyleLbl="node3" presStyleIdx="4" presStyleCnt="9">
        <dgm:presLayoutVars>
          <dgm:chPref val="3"/>
        </dgm:presLayoutVars>
      </dgm:prSet>
      <dgm:spPr/>
    </dgm:pt>
    <dgm:pt modelId="{5B9672AB-E36E-4C65-A8CE-0C43E444CC49}" type="pres">
      <dgm:prSet presAssocID="{15020859-B6E2-47E6-83C4-CEF5FB43F3A0}" presName="level3hierChild" presStyleCnt="0"/>
      <dgm:spPr/>
    </dgm:pt>
    <dgm:pt modelId="{EE8F6F60-84EF-4110-A2B5-58C57F85AD6C}" type="pres">
      <dgm:prSet presAssocID="{F06508CA-06A5-4C20-84DF-9C4E3C4228D7}" presName="conn2-1" presStyleLbl="parChTrans1D3" presStyleIdx="5" presStyleCnt="9"/>
      <dgm:spPr/>
    </dgm:pt>
    <dgm:pt modelId="{13F06511-42E6-4CBB-B803-219C28ADF706}" type="pres">
      <dgm:prSet presAssocID="{F06508CA-06A5-4C20-84DF-9C4E3C4228D7}" presName="connTx" presStyleLbl="parChTrans1D3" presStyleIdx="5" presStyleCnt="9"/>
      <dgm:spPr/>
    </dgm:pt>
    <dgm:pt modelId="{FADEDBB1-F450-4BDF-ABCB-735922E6780B}" type="pres">
      <dgm:prSet presAssocID="{DD8AE01F-1828-4B48-A13B-E092045C7998}" presName="root2" presStyleCnt="0"/>
      <dgm:spPr/>
    </dgm:pt>
    <dgm:pt modelId="{1ADF3189-65ED-4FF9-921B-727F281671BF}" type="pres">
      <dgm:prSet presAssocID="{DD8AE01F-1828-4B48-A13B-E092045C7998}" presName="LevelTwoTextNode" presStyleLbl="node3" presStyleIdx="5" presStyleCnt="9">
        <dgm:presLayoutVars>
          <dgm:chPref val="3"/>
        </dgm:presLayoutVars>
      </dgm:prSet>
      <dgm:spPr/>
    </dgm:pt>
    <dgm:pt modelId="{C5305075-87FE-4BE3-9A2A-B6BBF0D6D745}" type="pres">
      <dgm:prSet presAssocID="{DD8AE01F-1828-4B48-A13B-E092045C7998}" presName="level3hierChild" presStyleCnt="0"/>
      <dgm:spPr/>
    </dgm:pt>
    <dgm:pt modelId="{4A6421E4-053C-2B43-A071-5F6699769413}" type="pres">
      <dgm:prSet presAssocID="{E5A99A85-D353-5148-BF34-D2FD70166D0A}" presName="conn2-1" presStyleLbl="parChTrans1D4" presStyleIdx="3" presStyleCnt="7"/>
      <dgm:spPr/>
    </dgm:pt>
    <dgm:pt modelId="{91A5EDCE-63DC-B745-8939-8A0B848D36E8}" type="pres">
      <dgm:prSet presAssocID="{E5A99A85-D353-5148-BF34-D2FD70166D0A}" presName="connTx" presStyleLbl="parChTrans1D4" presStyleIdx="3" presStyleCnt="7"/>
      <dgm:spPr/>
    </dgm:pt>
    <dgm:pt modelId="{8B85F4D4-6D26-2E4F-B95B-E82A18F323C2}" type="pres">
      <dgm:prSet presAssocID="{F967EFFD-B41E-1142-B9C5-4FB152069401}" presName="root2" presStyleCnt="0"/>
      <dgm:spPr/>
    </dgm:pt>
    <dgm:pt modelId="{8255C760-0E9B-4E43-B585-1B7F48B6B29D}" type="pres">
      <dgm:prSet presAssocID="{F967EFFD-B41E-1142-B9C5-4FB152069401}" presName="LevelTwoTextNode" presStyleLbl="node4" presStyleIdx="3" presStyleCnt="7">
        <dgm:presLayoutVars>
          <dgm:chPref val="3"/>
        </dgm:presLayoutVars>
      </dgm:prSet>
      <dgm:spPr/>
    </dgm:pt>
    <dgm:pt modelId="{AD965E05-432B-2447-BD79-1E8CC4934EE5}" type="pres">
      <dgm:prSet presAssocID="{F967EFFD-B41E-1142-B9C5-4FB152069401}" presName="level3hierChild" presStyleCnt="0"/>
      <dgm:spPr/>
    </dgm:pt>
    <dgm:pt modelId="{3AE8DC7A-BAC6-9A44-8427-08B54384D79B}" type="pres">
      <dgm:prSet presAssocID="{F957E030-08DB-2A4F-B38F-28565E865C0E}" presName="conn2-1" presStyleLbl="parChTrans1D4" presStyleIdx="4" presStyleCnt="7"/>
      <dgm:spPr/>
    </dgm:pt>
    <dgm:pt modelId="{9E1E9F7C-DDD5-1145-A89F-75724F85D348}" type="pres">
      <dgm:prSet presAssocID="{F957E030-08DB-2A4F-B38F-28565E865C0E}" presName="connTx" presStyleLbl="parChTrans1D4" presStyleIdx="4" presStyleCnt="7"/>
      <dgm:spPr/>
    </dgm:pt>
    <dgm:pt modelId="{40E35889-E580-E942-B081-6372A6D36ECA}" type="pres">
      <dgm:prSet presAssocID="{216EEC93-B5CF-6D4E-AFF7-52CC5BBC9D1A}" presName="root2" presStyleCnt="0"/>
      <dgm:spPr/>
    </dgm:pt>
    <dgm:pt modelId="{DA4ED149-7D83-B540-9B2F-529D8E76D0EA}" type="pres">
      <dgm:prSet presAssocID="{216EEC93-B5CF-6D4E-AFF7-52CC5BBC9D1A}" presName="LevelTwoTextNode" presStyleLbl="node4" presStyleIdx="4" presStyleCnt="7">
        <dgm:presLayoutVars>
          <dgm:chPref val="3"/>
        </dgm:presLayoutVars>
      </dgm:prSet>
      <dgm:spPr/>
    </dgm:pt>
    <dgm:pt modelId="{C7FFCDAD-F30B-084D-A603-FF142DB02E29}" type="pres">
      <dgm:prSet presAssocID="{216EEC93-B5CF-6D4E-AFF7-52CC5BBC9D1A}" presName="level3hierChild" presStyleCnt="0"/>
      <dgm:spPr/>
    </dgm:pt>
    <dgm:pt modelId="{0730D2EF-5667-0744-9D2F-1A21DC4367EB}" type="pres">
      <dgm:prSet presAssocID="{AE42CC96-7C9D-6344-BE85-A24E659C6DA2}" presName="conn2-1" presStyleLbl="parChTrans1D4" presStyleIdx="5" presStyleCnt="7"/>
      <dgm:spPr/>
    </dgm:pt>
    <dgm:pt modelId="{7DED3691-3122-7442-AF17-FBB855676E7A}" type="pres">
      <dgm:prSet presAssocID="{AE42CC96-7C9D-6344-BE85-A24E659C6DA2}" presName="connTx" presStyleLbl="parChTrans1D4" presStyleIdx="5" presStyleCnt="7"/>
      <dgm:spPr/>
    </dgm:pt>
    <dgm:pt modelId="{0E06D64F-3BF5-1D45-9199-BFCC87958657}" type="pres">
      <dgm:prSet presAssocID="{90AF190C-9C7C-7345-B735-58F0C3F3E971}" presName="root2" presStyleCnt="0"/>
      <dgm:spPr/>
    </dgm:pt>
    <dgm:pt modelId="{4C732D27-E960-964C-B702-40419DBF3395}" type="pres">
      <dgm:prSet presAssocID="{90AF190C-9C7C-7345-B735-58F0C3F3E971}" presName="LevelTwoTextNode" presStyleLbl="node4" presStyleIdx="5" presStyleCnt="7">
        <dgm:presLayoutVars>
          <dgm:chPref val="3"/>
        </dgm:presLayoutVars>
      </dgm:prSet>
      <dgm:spPr/>
    </dgm:pt>
    <dgm:pt modelId="{DF0B61BA-70B2-AB49-A0A8-6921C4B72BBC}" type="pres">
      <dgm:prSet presAssocID="{90AF190C-9C7C-7345-B735-58F0C3F3E971}" presName="level3hierChild" presStyleCnt="0"/>
      <dgm:spPr/>
    </dgm:pt>
    <dgm:pt modelId="{216C3296-CAE0-4546-A170-794B0A70CD73}" type="pres">
      <dgm:prSet presAssocID="{17CC0D04-3899-7F4A-B657-9A1FD5804E95}" presName="conn2-1" presStyleLbl="parChTrans1D4" presStyleIdx="6" presStyleCnt="7"/>
      <dgm:spPr/>
    </dgm:pt>
    <dgm:pt modelId="{CF6663E3-FF1A-044E-B079-86E8BF089C2A}" type="pres">
      <dgm:prSet presAssocID="{17CC0D04-3899-7F4A-B657-9A1FD5804E95}" presName="connTx" presStyleLbl="parChTrans1D4" presStyleIdx="6" presStyleCnt="7"/>
      <dgm:spPr/>
    </dgm:pt>
    <dgm:pt modelId="{3D873C55-A39D-2B40-AC45-494511E71AAA}" type="pres">
      <dgm:prSet presAssocID="{BB29821F-225D-8540-9BD4-CB0283A33823}" presName="root2" presStyleCnt="0"/>
      <dgm:spPr/>
    </dgm:pt>
    <dgm:pt modelId="{5F79D094-339A-2846-A0FD-98E0212B544B}" type="pres">
      <dgm:prSet presAssocID="{BB29821F-225D-8540-9BD4-CB0283A33823}" presName="LevelTwoTextNode" presStyleLbl="node4" presStyleIdx="6" presStyleCnt="7">
        <dgm:presLayoutVars>
          <dgm:chPref val="3"/>
        </dgm:presLayoutVars>
      </dgm:prSet>
      <dgm:spPr/>
    </dgm:pt>
    <dgm:pt modelId="{00104B36-42DD-634E-BBE9-ADA5A44889F3}" type="pres">
      <dgm:prSet presAssocID="{BB29821F-225D-8540-9BD4-CB0283A33823}" presName="level3hierChild" presStyleCnt="0"/>
      <dgm:spPr/>
    </dgm:pt>
    <dgm:pt modelId="{DB72B753-40A5-4B41-BF5F-47EBC397AC94}" type="pres">
      <dgm:prSet presAssocID="{F06ECEB0-3E9B-4186-B9C8-CD43B5AF43F6}" presName="conn2-1" presStyleLbl="parChTrans1D2" presStyleIdx="2" presStyleCnt="3"/>
      <dgm:spPr/>
    </dgm:pt>
    <dgm:pt modelId="{7C4F6920-BE79-442C-B7DF-2B0138CFCD6E}" type="pres">
      <dgm:prSet presAssocID="{F06ECEB0-3E9B-4186-B9C8-CD43B5AF43F6}" presName="connTx" presStyleLbl="parChTrans1D2" presStyleIdx="2" presStyleCnt="3"/>
      <dgm:spPr/>
    </dgm:pt>
    <dgm:pt modelId="{42EF994B-D66E-4811-A100-B68910D9259B}" type="pres">
      <dgm:prSet presAssocID="{C63BA1E7-338A-4F07-A00E-67A47CA3903E}" presName="root2" presStyleCnt="0"/>
      <dgm:spPr/>
    </dgm:pt>
    <dgm:pt modelId="{F7AC5872-B48A-4AED-9E84-E30A6FD40738}" type="pres">
      <dgm:prSet presAssocID="{C63BA1E7-338A-4F07-A00E-67A47CA3903E}" presName="LevelTwoTextNode" presStyleLbl="node2" presStyleIdx="2" presStyleCnt="3" custScaleX="66037">
        <dgm:presLayoutVars>
          <dgm:chPref val="3"/>
        </dgm:presLayoutVars>
      </dgm:prSet>
      <dgm:spPr/>
    </dgm:pt>
    <dgm:pt modelId="{963F3B67-D4D8-4EEA-9637-CDB7AF2D7FE0}" type="pres">
      <dgm:prSet presAssocID="{C63BA1E7-338A-4F07-A00E-67A47CA3903E}" presName="level3hierChild" presStyleCnt="0"/>
      <dgm:spPr/>
    </dgm:pt>
    <dgm:pt modelId="{911E60BB-C7D5-4D67-B12E-1CFA60FB536E}" type="pres">
      <dgm:prSet presAssocID="{9FE2129C-7678-4CA9-87D9-C0B1079FD7F5}" presName="conn2-1" presStyleLbl="parChTrans1D3" presStyleIdx="6" presStyleCnt="9"/>
      <dgm:spPr/>
    </dgm:pt>
    <dgm:pt modelId="{3397552D-608A-4205-A859-8C5EBF486FC6}" type="pres">
      <dgm:prSet presAssocID="{9FE2129C-7678-4CA9-87D9-C0B1079FD7F5}" presName="connTx" presStyleLbl="parChTrans1D3" presStyleIdx="6" presStyleCnt="9"/>
      <dgm:spPr/>
    </dgm:pt>
    <dgm:pt modelId="{2CD8D928-FB0F-47C7-BBA0-6F6906519966}" type="pres">
      <dgm:prSet presAssocID="{D5BED502-8442-45F6-889C-391C0DCE82FE}" presName="root2" presStyleCnt="0"/>
      <dgm:spPr/>
    </dgm:pt>
    <dgm:pt modelId="{CE030516-114D-40E9-B942-E2139AA67CB8}" type="pres">
      <dgm:prSet presAssocID="{D5BED502-8442-45F6-889C-391C0DCE82FE}" presName="LevelTwoTextNode" presStyleLbl="node3" presStyleIdx="6" presStyleCnt="9">
        <dgm:presLayoutVars>
          <dgm:chPref val="3"/>
        </dgm:presLayoutVars>
      </dgm:prSet>
      <dgm:spPr/>
    </dgm:pt>
    <dgm:pt modelId="{3314042E-E6E9-4DDC-8356-388864920CA9}" type="pres">
      <dgm:prSet presAssocID="{D5BED502-8442-45F6-889C-391C0DCE82FE}" presName="level3hierChild" presStyleCnt="0"/>
      <dgm:spPr/>
    </dgm:pt>
    <dgm:pt modelId="{07E747F5-E8CD-4338-B6B3-EF08D7167F1A}" type="pres">
      <dgm:prSet presAssocID="{EED08765-279E-4F84-AE9A-FDC4C0729AB8}" presName="conn2-1" presStyleLbl="parChTrans1D3" presStyleIdx="7" presStyleCnt="9"/>
      <dgm:spPr/>
    </dgm:pt>
    <dgm:pt modelId="{CB8D9791-909F-44B8-A1D9-B307B3EC4120}" type="pres">
      <dgm:prSet presAssocID="{EED08765-279E-4F84-AE9A-FDC4C0729AB8}" presName="connTx" presStyleLbl="parChTrans1D3" presStyleIdx="7" presStyleCnt="9"/>
      <dgm:spPr/>
    </dgm:pt>
    <dgm:pt modelId="{1002081C-D5EA-4404-8BF8-1EB5753ACE7D}" type="pres">
      <dgm:prSet presAssocID="{682B53C5-B62F-4DFE-8887-931A96E55168}" presName="root2" presStyleCnt="0"/>
      <dgm:spPr/>
    </dgm:pt>
    <dgm:pt modelId="{67D73A91-CFFC-4C3A-992C-8A5DB5C31394}" type="pres">
      <dgm:prSet presAssocID="{682B53C5-B62F-4DFE-8887-931A96E55168}" presName="LevelTwoTextNode" presStyleLbl="node3" presStyleIdx="7" presStyleCnt="9">
        <dgm:presLayoutVars>
          <dgm:chPref val="3"/>
        </dgm:presLayoutVars>
      </dgm:prSet>
      <dgm:spPr/>
    </dgm:pt>
    <dgm:pt modelId="{1AC6B233-FA30-43D3-AA3D-00DF0F4ECD2D}" type="pres">
      <dgm:prSet presAssocID="{682B53C5-B62F-4DFE-8887-931A96E55168}" presName="level3hierChild" presStyleCnt="0"/>
      <dgm:spPr/>
    </dgm:pt>
    <dgm:pt modelId="{A5528843-30DF-4E61-8439-35102B03428D}" type="pres">
      <dgm:prSet presAssocID="{FFDB819C-541D-4EEE-8E6A-33D7B352F35F}" presName="conn2-1" presStyleLbl="parChTrans1D3" presStyleIdx="8" presStyleCnt="9"/>
      <dgm:spPr/>
    </dgm:pt>
    <dgm:pt modelId="{EEEA0B90-7C39-4A37-89E6-6427B4E49287}" type="pres">
      <dgm:prSet presAssocID="{FFDB819C-541D-4EEE-8E6A-33D7B352F35F}" presName="connTx" presStyleLbl="parChTrans1D3" presStyleIdx="8" presStyleCnt="9"/>
      <dgm:spPr/>
    </dgm:pt>
    <dgm:pt modelId="{47FB3FCE-C351-40FD-AABA-E43D4F6F4931}" type="pres">
      <dgm:prSet presAssocID="{30F85FF5-3E0B-4675-8786-F527BD50A05A}" presName="root2" presStyleCnt="0"/>
      <dgm:spPr/>
    </dgm:pt>
    <dgm:pt modelId="{F6BDE136-3BD6-49B4-B14B-526035DD546C}" type="pres">
      <dgm:prSet presAssocID="{30F85FF5-3E0B-4675-8786-F527BD50A05A}" presName="LevelTwoTextNode" presStyleLbl="node3" presStyleIdx="8" presStyleCnt="9">
        <dgm:presLayoutVars>
          <dgm:chPref val="3"/>
        </dgm:presLayoutVars>
      </dgm:prSet>
      <dgm:spPr/>
    </dgm:pt>
    <dgm:pt modelId="{60E38B71-973A-4707-AFB3-7FE10771AEB4}" type="pres">
      <dgm:prSet presAssocID="{30F85FF5-3E0B-4675-8786-F527BD50A05A}" presName="level3hierChild" presStyleCnt="0"/>
      <dgm:spPr/>
    </dgm:pt>
  </dgm:ptLst>
  <dgm:cxnLst>
    <dgm:cxn modelId="{91576902-59DE-0B40-A50F-B0EFBA5EED89}" type="presOf" srcId="{17F3FB23-FE9E-A645-8761-89D55E8238D9}" destId="{FCC840C9-D8C4-7A47-8228-DCD4053007EE}" srcOrd="1" destOrd="0" presId="urn:microsoft.com/office/officeart/2008/layout/HorizontalMultiLevelHierarchy"/>
    <dgm:cxn modelId="{8D456805-8F2D-7D48-882C-8347ECD10124}" type="presOf" srcId="{B326B597-DB2E-DC43-9762-12241C535DEF}" destId="{38562311-07A3-2044-B9E8-E821EDE7C5C7}" srcOrd="0" destOrd="0" presId="urn:microsoft.com/office/officeart/2008/layout/HorizontalMultiLevelHierarchy"/>
    <dgm:cxn modelId="{7CAA5511-EC70-334B-BB62-2F1E248CA577}" type="presOf" srcId="{AE42CC96-7C9D-6344-BE85-A24E659C6DA2}" destId="{7DED3691-3122-7442-AF17-FBB855676E7A}" srcOrd="1" destOrd="0" presId="urn:microsoft.com/office/officeart/2008/layout/HorizontalMultiLevelHierarchy"/>
    <dgm:cxn modelId="{871B5712-D553-7A40-8B4D-3F7DF27C34A1}" type="presOf" srcId="{81BB91D6-712D-0B42-A67E-5BA174ED046A}" destId="{04544722-40D4-FD4B-A066-D11A7D8481D7}" srcOrd="1" destOrd="0" presId="urn:microsoft.com/office/officeart/2008/layout/HorizontalMultiLevelHierarchy"/>
    <dgm:cxn modelId="{1E5A1F15-ABB4-4D0A-8730-C3000C3A86CD}" srcId="{C63BA1E7-338A-4F07-A00E-67A47CA3903E}" destId="{682B53C5-B62F-4DFE-8887-931A96E55168}" srcOrd="1" destOrd="0" parTransId="{EED08765-279E-4F84-AE9A-FDC4C0729AB8}" sibTransId="{4627BA90-1E33-4136-9EC9-E89BF7BD4802}"/>
    <dgm:cxn modelId="{01521717-95F1-884B-AC44-5DF8AE58E108}" type="presOf" srcId="{F722A5BF-E231-4434-8DF3-D76331123CB0}" destId="{B9FF17B8-6CD3-469B-B6ED-FC8D76E8A91A}" srcOrd="1" destOrd="0" presId="urn:microsoft.com/office/officeart/2008/layout/HorizontalMultiLevelHierarchy"/>
    <dgm:cxn modelId="{E07EFE20-1621-F349-B3CE-F543EF2446A2}" type="presOf" srcId="{C63BA1E7-338A-4F07-A00E-67A47CA3903E}" destId="{F7AC5872-B48A-4AED-9E84-E30A6FD40738}" srcOrd="0" destOrd="0" presId="urn:microsoft.com/office/officeart/2008/layout/HorizontalMultiLevelHierarchy"/>
    <dgm:cxn modelId="{D5B62821-89F2-9043-8F96-5ADDDDD21421}" type="presOf" srcId="{D9C0816D-3B0B-0547-9F49-1B7AAF4DC049}" destId="{F7417284-7BC2-3A40-97C7-E21676B1AE19}" srcOrd="0" destOrd="0" presId="urn:microsoft.com/office/officeart/2008/layout/HorizontalMultiLevelHierarchy"/>
    <dgm:cxn modelId="{85416521-3D96-AE4A-B408-3FB3C6EDD82F}" type="presOf" srcId="{216EEC93-B5CF-6D4E-AFF7-52CC5BBC9D1A}" destId="{DA4ED149-7D83-B540-9B2F-529D8E76D0EA}" srcOrd="0" destOrd="0" presId="urn:microsoft.com/office/officeart/2008/layout/HorizontalMultiLevelHierarchy"/>
    <dgm:cxn modelId="{36988121-776F-8646-8F6C-A192DB26630E}" type="presOf" srcId="{17CC0D04-3899-7F4A-B657-9A1FD5804E95}" destId="{216C3296-CAE0-4546-A170-794B0A70CD73}" srcOrd="0" destOrd="0" presId="urn:microsoft.com/office/officeart/2008/layout/HorizontalMultiLevelHierarchy"/>
    <dgm:cxn modelId="{4E546823-170B-F149-8FAF-8DF0755F35A5}" type="presOf" srcId="{CE1E9677-7FE9-4DAD-B9FA-4720B74EA0D2}" destId="{7C5E29CC-1CC0-4A25-A0E8-1AF11CB94C23}" srcOrd="1" destOrd="0" presId="urn:microsoft.com/office/officeart/2008/layout/HorizontalMultiLevelHierarchy"/>
    <dgm:cxn modelId="{7C195324-6A66-4D14-8E93-49ADC36D14CF}" srcId="{3FA5D6D5-CBC8-486A-A3E4-FE6FC7F9C21A}" destId="{A244224D-1EBF-48AE-BA92-4E521B8B4B52}" srcOrd="1" destOrd="0" parTransId="{99C229F9-8F48-409B-8F36-37C47C55E235}" sibTransId="{D658C46A-9B54-4C9A-B41A-0DFE822E6217}"/>
    <dgm:cxn modelId="{2E3A1C2C-FBFA-1141-B4FF-B0E2AFF73D02}" type="presOf" srcId="{F957E030-08DB-2A4F-B38F-28565E865C0E}" destId="{9E1E9F7C-DDD5-1145-A89F-75724F85D348}" srcOrd="1" destOrd="0" presId="urn:microsoft.com/office/officeart/2008/layout/HorizontalMultiLevelHierarchy"/>
    <dgm:cxn modelId="{4F6DC12D-2946-9F4A-B0C7-8087ABFA38BC}" type="presOf" srcId="{3FA5D6D5-CBC8-486A-A3E4-FE6FC7F9C21A}" destId="{670E96F6-815E-463A-A2DA-2F86DD557DF0}" srcOrd="0" destOrd="0" presId="urn:microsoft.com/office/officeart/2008/layout/HorizontalMultiLevelHierarchy"/>
    <dgm:cxn modelId="{B238022E-5961-4348-BFAF-DB196D74FCB4}" type="presOf" srcId="{17F3FB23-FE9E-A645-8761-89D55E8238D9}" destId="{67212F60-D7E3-3444-85BE-D7085576F3F9}" srcOrd="0" destOrd="0" presId="urn:microsoft.com/office/officeart/2008/layout/HorizontalMultiLevelHierarchy"/>
    <dgm:cxn modelId="{E34CD32E-755E-8948-8553-D9298C97F179}" srcId="{DD8AE01F-1828-4B48-A13B-E092045C7998}" destId="{216EEC93-B5CF-6D4E-AFF7-52CC5BBC9D1A}" srcOrd="1" destOrd="0" parTransId="{F957E030-08DB-2A4F-B38F-28565E865C0E}" sibTransId="{C43EF113-06BC-BF42-93E3-9D00C6DCDF00}"/>
    <dgm:cxn modelId="{4A895B34-4004-D041-B9CF-2F2F8CF0DF5B}" type="presOf" srcId="{48ECD9E2-E8D6-4C0F-B563-C57F08140A01}" destId="{35BF2E51-29FC-44FE-B466-69533CCF41FC}" srcOrd="0" destOrd="0" presId="urn:microsoft.com/office/officeart/2008/layout/HorizontalMultiLevelHierarchy"/>
    <dgm:cxn modelId="{BA222B37-9AC0-D749-98B8-852E75FF992A}" type="presOf" srcId="{072D7A60-5FB6-46F6-9198-55A1880ACEE9}" destId="{66C9AB25-EBA1-40A9-8355-C4465B8ED9AC}" srcOrd="0" destOrd="0" presId="urn:microsoft.com/office/officeart/2008/layout/HorizontalMultiLevelHierarchy"/>
    <dgm:cxn modelId="{2AE8B539-172E-6B4C-B795-79D9A51E9F10}" type="presOf" srcId="{9FE2129C-7678-4CA9-87D9-C0B1079FD7F5}" destId="{911E60BB-C7D5-4D67-B12E-1CFA60FB536E}" srcOrd="0" destOrd="0" presId="urn:microsoft.com/office/officeart/2008/layout/HorizontalMultiLevelHierarchy"/>
    <dgm:cxn modelId="{9066F03C-A036-B44C-A7C7-2AC869ABF6B7}" type="presOf" srcId="{060FF9EC-B380-4AAB-B8C2-9FD47F53B8FC}" destId="{1400A066-C3F8-4542-B671-231C771D96F9}" srcOrd="1" destOrd="0" presId="urn:microsoft.com/office/officeart/2008/layout/HorizontalMultiLevelHierarchy"/>
    <dgm:cxn modelId="{548AF63D-7BE8-7946-84DC-932619C90797}" type="presOf" srcId="{CE1E9677-7FE9-4DAD-B9FA-4720B74EA0D2}" destId="{5D7ADE84-123D-4281-99DC-70F49194CE94}" srcOrd="0" destOrd="0" presId="urn:microsoft.com/office/officeart/2008/layout/HorizontalMultiLevelHierarchy"/>
    <dgm:cxn modelId="{1F37F13E-6DD2-1E4B-B2BC-135BEB5619CB}" type="presOf" srcId="{90AF190C-9C7C-7345-B735-58F0C3F3E971}" destId="{4C732D27-E960-964C-B702-40419DBF3395}" srcOrd="0" destOrd="0" presId="urn:microsoft.com/office/officeart/2008/layout/HorizontalMultiLevelHierarchy"/>
    <dgm:cxn modelId="{B08DA25C-587A-4141-A155-4F34462A5880}" type="presOf" srcId="{072D7A60-5FB6-46F6-9198-55A1880ACEE9}" destId="{FD9BC38A-024A-411D-B2B9-A1FFBF9BE9B3}" srcOrd="1" destOrd="0" presId="urn:microsoft.com/office/officeart/2008/layout/HorizontalMultiLevelHierarchy"/>
    <dgm:cxn modelId="{7633B043-6590-FC49-9236-DBDF28CA066E}" type="presOf" srcId="{EED08765-279E-4F84-AE9A-FDC4C0729AB8}" destId="{07E747F5-E8CD-4338-B6B3-EF08D7167F1A}" srcOrd="0" destOrd="0" presId="urn:microsoft.com/office/officeart/2008/layout/HorizontalMultiLevelHierarchy"/>
    <dgm:cxn modelId="{B4264444-BDF8-2545-BF98-28B1E9ADEDE5}" type="presOf" srcId="{E5A99A85-D353-5148-BF34-D2FD70166D0A}" destId="{91A5EDCE-63DC-B745-8939-8A0B848D36E8}" srcOrd="1" destOrd="0" presId="urn:microsoft.com/office/officeart/2008/layout/HorizontalMultiLevelHierarchy"/>
    <dgm:cxn modelId="{75F4CE44-DA7D-A94E-89E3-4AFF7BD78397}" type="presOf" srcId="{30F85FF5-3E0B-4675-8786-F527BD50A05A}" destId="{F6BDE136-3BD6-49B4-B14B-526035DD546C}" srcOrd="0" destOrd="0" presId="urn:microsoft.com/office/officeart/2008/layout/HorizontalMultiLevelHierarchy"/>
    <dgm:cxn modelId="{C7781566-3515-4BBA-A5BC-44CCAE1B730E}" srcId="{A244224D-1EBF-48AE-BA92-4E521B8B4B52}" destId="{27F1264A-9044-4EC9-8375-13F23C1D7659}" srcOrd="0" destOrd="0" parTransId="{060FF9EC-B380-4AAB-B8C2-9FD47F53B8FC}" sibTransId="{9318B575-D84B-41AA-BB78-69983B2710B9}"/>
    <dgm:cxn modelId="{B5264946-4460-410C-A6C3-273F98E1A006}" srcId="{C63BA1E7-338A-4F07-A00E-67A47CA3903E}" destId="{D5BED502-8442-45F6-889C-391C0DCE82FE}" srcOrd="0" destOrd="0" parTransId="{9FE2129C-7678-4CA9-87D9-C0B1079FD7F5}" sibTransId="{9BA240EC-4475-437C-B10F-DBDB68247170}"/>
    <dgm:cxn modelId="{9845A549-047F-4947-A035-A1C9C93E4541}" srcId="{3FA5D6D5-CBC8-486A-A3E4-FE6FC7F9C21A}" destId="{C63BA1E7-338A-4F07-A00E-67A47CA3903E}" srcOrd="2" destOrd="0" parTransId="{F06ECEB0-3E9B-4186-B9C8-CD43B5AF43F6}" sibTransId="{1C7F196B-0841-42CA-A220-050F91A5A282}"/>
    <dgm:cxn modelId="{7860366C-62DA-EA46-912D-62F24E453140}" type="presOf" srcId="{500D54BF-3867-BF4C-97A5-F37719D37BAD}" destId="{0D6552C0-6DE3-3F46-9439-AB804D029773}" srcOrd="0" destOrd="0" presId="urn:microsoft.com/office/officeart/2008/layout/HorizontalMultiLevelHierarchy"/>
    <dgm:cxn modelId="{8E07586C-4223-B743-BD43-D8373E22229F}" srcId="{DD8AE01F-1828-4B48-A13B-E092045C7998}" destId="{90AF190C-9C7C-7345-B735-58F0C3F3E971}" srcOrd="2" destOrd="0" parTransId="{AE42CC96-7C9D-6344-BE85-A24E659C6DA2}" sibTransId="{79D98F80-AEA2-BB44-AA10-D9D6C0FE148A}"/>
    <dgm:cxn modelId="{43D38E6C-4E62-5042-8C71-BC37F7BED0BA}" srcId="{DD8AE01F-1828-4B48-A13B-E092045C7998}" destId="{BB29821F-225D-8540-9BD4-CB0283A33823}" srcOrd="3" destOrd="0" parTransId="{17CC0D04-3899-7F4A-B657-9A1FD5804E95}" sibTransId="{35074AAE-BC90-FB48-9F26-FBF35DDD331F}"/>
    <dgm:cxn modelId="{8709174D-5359-1A48-9B30-ABCE67A996B0}" type="presOf" srcId="{F1F04AC9-5DB6-5F42-8538-32E654124F59}" destId="{6AECDFE3-31FA-6A40-890B-DF7F7A52474A}" srcOrd="1" destOrd="0" presId="urn:microsoft.com/office/officeart/2008/layout/HorizontalMultiLevelHierarchy"/>
    <dgm:cxn modelId="{5D92B34D-A163-418B-9E44-D69929174202}" srcId="{C63BA1E7-338A-4F07-A00E-67A47CA3903E}" destId="{30F85FF5-3E0B-4675-8786-F527BD50A05A}" srcOrd="2" destOrd="0" parTransId="{FFDB819C-541D-4EEE-8E6A-33D7B352F35F}" sibTransId="{D4A3F867-667C-45AD-BBBF-B2CC806BDFCF}"/>
    <dgm:cxn modelId="{843C1D6F-D2AB-9748-BC76-649A5A6683CC}" type="presOf" srcId="{EED08765-279E-4F84-AE9A-FDC4C0729AB8}" destId="{CB8D9791-909F-44B8-A1D9-B307B3EC4120}" srcOrd="1" destOrd="0" presId="urn:microsoft.com/office/officeart/2008/layout/HorizontalMultiLevelHierarchy"/>
    <dgm:cxn modelId="{0CD73B6F-9FD1-438F-A228-0A7B4CDB90DC}" srcId="{3FA5D6D5-CBC8-486A-A3E4-FE6FC7F9C21A}" destId="{849ED94F-2402-4061-AD48-1C509E656801}" srcOrd="0" destOrd="0" parTransId="{F722A5BF-E231-4434-8DF3-D76331123CB0}" sibTransId="{C4FADF85-1B91-44AB-9CAE-DB2868520B39}"/>
    <dgm:cxn modelId="{418FD16F-9912-6B4F-9679-A0DC8A25D4C0}" type="presOf" srcId="{996B1AC2-88CA-F140-AF37-C7F13BE710C9}" destId="{728B286E-CC73-5E41-825F-262871E3D771}" srcOrd="1" destOrd="0" presId="urn:microsoft.com/office/officeart/2008/layout/HorizontalMultiLevelHierarchy"/>
    <dgm:cxn modelId="{29ADFA4F-B9EC-4F4D-BC08-6F881BDCCAC5}" srcId="{849ED94F-2402-4061-AD48-1C509E656801}" destId="{23962850-3C50-465A-872F-090C7D535B1D}" srcOrd="2" destOrd="0" parTransId="{072D7A60-5FB6-46F6-9198-55A1880ACEE9}" sibTransId="{2F90FCAF-D839-43EB-965E-17060D979115}"/>
    <dgm:cxn modelId="{A5B30C72-3B22-47EF-93AB-E4B20A0054F5}" srcId="{A244224D-1EBF-48AE-BA92-4E521B8B4B52}" destId="{15020859-B6E2-47E6-83C4-CEF5FB43F3A0}" srcOrd="1" destOrd="0" parTransId="{0B1C384A-6505-4DC1-8C05-44FF745C3415}" sibTransId="{8657A4CC-662E-4679-8F6A-1CAE7FA3F414}"/>
    <dgm:cxn modelId="{93693472-E0EE-A04A-9581-8F6B41B56800}" type="presOf" srcId="{F957E030-08DB-2A4F-B38F-28565E865C0E}" destId="{3AE8DC7A-BAC6-9A44-8427-08B54384D79B}" srcOrd="0" destOrd="0" presId="urn:microsoft.com/office/officeart/2008/layout/HorizontalMultiLevelHierarchy"/>
    <dgm:cxn modelId="{09676952-7A37-DA49-8A42-3556703EACED}" type="presOf" srcId="{99C229F9-8F48-409B-8F36-37C47C55E235}" destId="{3E87C2A6-43AF-4D17-815C-E2281BA04267}" srcOrd="0" destOrd="0" presId="urn:microsoft.com/office/officeart/2008/layout/HorizontalMultiLevelHierarchy"/>
    <dgm:cxn modelId="{9C767152-4798-1F49-811F-284AD19278DB}" type="presOf" srcId="{9FE2129C-7678-4CA9-87D9-C0B1079FD7F5}" destId="{3397552D-608A-4205-A859-8C5EBF486FC6}" srcOrd="1" destOrd="0" presId="urn:microsoft.com/office/officeart/2008/layout/HorizontalMultiLevelHierarchy"/>
    <dgm:cxn modelId="{D9724175-6C9D-B246-801F-99FA7C6DF354}" type="presOf" srcId="{23962850-3C50-465A-872F-090C7D535B1D}" destId="{947F3F28-CC17-4D5A-9860-88DA4691475D}" srcOrd="0" destOrd="0" presId="urn:microsoft.com/office/officeart/2008/layout/HorizontalMultiLevelHierarchy"/>
    <dgm:cxn modelId="{31F39E75-EC17-6743-B45D-791AA70B1759}" type="presOf" srcId="{FFDB819C-541D-4EEE-8E6A-33D7B352F35F}" destId="{EEEA0B90-7C39-4A37-89E6-6427B4E49287}" srcOrd="1" destOrd="0" presId="urn:microsoft.com/office/officeart/2008/layout/HorizontalMultiLevelHierarchy"/>
    <dgm:cxn modelId="{BACDA777-89B5-FD47-9F40-D778FD980CA1}" type="presOf" srcId="{27F1264A-9044-4EC9-8375-13F23C1D7659}" destId="{66EC0EEE-0B3A-45FF-BF18-BBDCC4A2C934}" srcOrd="0" destOrd="0" presId="urn:microsoft.com/office/officeart/2008/layout/HorizontalMultiLevelHierarchy"/>
    <dgm:cxn modelId="{96BBC457-3758-BB40-A5B7-16F2DA4ACAF0}" type="presOf" srcId="{BB29821F-225D-8540-9BD4-CB0283A33823}" destId="{5F79D094-339A-2846-A0FD-98E0212B544B}" srcOrd="0" destOrd="0" presId="urn:microsoft.com/office/officeart/2008/layout/HorizontalMultiLevelHierarchy"/>
    <dgm:cxn modelId="{3BAF5E7C-3140-B944-8B43-6C70FC905C28}" type="presOf" srcId="{81BB91D6-712D-0B42-A67E-5BA174ED046A}" destId="{D0F535C7-3E03-694C-ADA0-D226130BBBC8}" srcOrd="0" destOrd="0" presId="urn:microsoft.com/office/officeart/2008/layout/HorizontalMultiLevelHierarchy"/>
    <dgm:cxn modelId="{F8A0AD81-9C1A-E246-978C-BE55A14FD188}" type="presOf" srcId="{F06ECEB0-3E9B-4186-B9C8-CD43B5AF43F6}" destId="{7C4F6920-BE79-442C-B7DF-2B0138CFCD6E}" srcOrd="1" destOrd="0" presId="urn:microsoft.com/office/officeart/2008/layout/HorizontalMultiLevelHierarchy"/>
    <dgm:cxn modelId="{3EF9E381-A80C-4437-8031-6D226384616E}" srcId="{A244224D-1EBF-48AE-BA92-4E521B8B4B52}" destId="{DD8AE01F-1828-4B48-A13B-E092045C7998}" srcOrd="2" destOrd="0" parTransId="{F06508CA-06A5-4C20-84DF-9C4E3C4228D7}" sibTransId="{9878EE37-B2B0-4902-85CD-C8DCCEF4C623}"/>
    <dgm:cxn modelId="{2F230787-D186-AC4D-AFD1-49B8D98CF1E7}" type="presOf" srcId="{DF28424F-27FD-4065-A72D-5C8E9F7E7F4F}" destId="{9F98BF5B-4A64-4798-8431-01AEE8B0FEB4}" srcOrd="0" destOrd="0" presId="urn:microsoft.com/office/officeart/2008/layout/HorizontalMultiLevelHierarchy"/>
    <dgm:cxn modelId="{B1DF1988-FE65-9640-B5EA-53A4A51791CB}" type="presOf" srcId="{F06ECEB0-3E9B-4186-B9C8-CD43B5AF43F6}" destId="{DB72B753-40A5-4B41-BF5F-47EBC397AC94}" srcOrd="0" destOrd="0" presId="urn:microsoft.com/office/officeart/2008/layout/HorizontalMultiLevelHierarchy"/>
    <dgm:cxn modelId="{F289C28D-D7E5-B844-9D77-FF2083E6F55C}" srcId="{48ECD9E2-E8D6-4C0F-B563-C57F08140A01}" destId="{500D54BF-3867-BF4C-97A5-F37719D37BAD}" srcOrd="1" destOrd="0" parTransId="{17F3FB23-FE9E-A645-8761-89D55E8238D9}" sibTransId="{DBBA7996-75B1-814C-AD2E-1EE0C65C7163}"/>
    <dgm:cxn modelId="{7A1E559C-97DE-DC4A-A671-69477C206D63}" type="presOf" srcId="{F06508CA-06A5-4C20-84DF-9C4E3C4228D7}" destId="{13F06511-42E6-4CBB-B803-219C28ADF706}" srcOrd="1" destOrd="0" presId="urn:microsoft.com/office/officeart/2008/layout/HorizontalMultiLevelHierarchy"/>
    <dgm:cxn modelId="{664FAA9D-B51F-A349-9A1B-C77D638E0680}" type="presOf" srcId="{F06508CA-06A5-4C20-84DF-9C4E3C4228D7}" destId="{EE8F6F60-84EF-4110-A2B5-58C57F85AD6C}" srcOrd="0" destOrd="0" presId="urn:microsoft.com/office/officeart/2008/layout/HorizontalMultiLevelHierarchy"/>
    <dgm:cxn modelId="{18C24A9F-6224-8F4E-B2A3-9172E5CC65BC}" type="presOf" srcId="{996B1AC2-88CA-F140-AF37-C7F13BE710C9}" destId="{767A965D-53F6-1F4D-957F-41E03DB6D7BE}" srcOrd="0" destOrd="0" presId="urn:microsoft.com/office/officeart/2008/layout/HorizontalMultiLevelHierarchy"/>
    <dgm:cxn modelId="{5EF4ADA0-030B-8E45-8E3B-8598A23450C6}" type="presOf" srcId="{849ED94F-2402-4061-AD48-1C509E656801}" destId="{6D5F684B-4AF6-4AC9-814B-AE8FBBCF59EE}" srcOrd="0" destOrd="0" presId="urn:microsoft.com/office/officeart/2008/layout/HorizontalMultiLevelHierarchy"/>
    <dgm:cxn modelId="{2003EEA4-B9F0-7043-AE11-66FF167751ED}" type="presOf" srcId="{FFDB819C-541D-4EEE-8E6A-33D7B352F35F}" destId="{A5528843-30DF-4E61-8439-35102B03428D}" srcOrd="0" destOrd="0" presId="urn:microsoft.com/office/officeart/2008/layout/HorizontalMultiLevelHierarchy"/>
    <dgm:cxn modelId="{51BBE6B0-E8E0-134B-A129-D16B4D6AF857}" type="presOf" srcId="{F722A5BF-E231-4434-8DF3-D76331123CB0}" destId="{89E0B025-7693-4F46-8F98-FB88E9EBE637}" srcOrd="0" destOrd="0" presId="urn:microsoft.com/office/officeart/2008/layout/HorizontalMultiLevelHierarchy"/>
    <dgm:cxn modelId="{E0344DB2-6DA4-0142-B88D-148C89BD9175}" type="presOf" srcId="{F1F04AC9-5DB6-5F42-8538-32E654124F59}" destId="{C229BE80-3D6E-4C4D-A113-0BE257118A9F}" srcOrd="0" destOrd="0" presId="urn:microsoft.com/office/officeart/2008/layout/HorizontalMultiLevelHierarchy"/>
    <dgm:cxn modelId="{06F5D8B5-74D2-AE43-8015-B63217AE05B8}" type="presOf" srcId="{17CC0D04-3899-7F4A-B657-9A1FD5804E95}" destId="{CF6663E3-FF1A-044E-B079-86E8BF089C2A}" srcOrd="1" destOrd="0" presId="urn:microsoft.com/office/officeart/2008/layout/HorizontalMultiLevelHierarchy"/>
    <dgm:cxn modelId="{863646B6-F38D-8747-AEC8-64BDA662DECC}" type="presOf" srcId="{0B1C384A-6505-4DC1-8C05-44FF745C3415}" destId="{2E6BD50D-A6E7-40B7-A554-F9CAC93D7B21}" srcOrd="0" destOrd="0" presId="urn:microsoft.com/office/officeart/2008/layout/HorizontalMultiLevelHierarchy"/>
    <dgm:cxn modelId="{D0B3C5BD-7661-F847-9B5B-3CBA5FDE41C1}" type="presOf" srcId="{99C229F9-8F48-409B-8F36-37C47C55E235}" destId="{48987D89-8FBF-4801-8EED-ECD995413918}" srcOrd="1" destOrd="0" presId="urn:microsoft.com/office/officeart/2008/layout/HorizontalMultiLevelHierarchy"/>
    <dgm:cxn modelId="{0334C2CD-0F4C-4B0C-B2CB-F1671342165B}" srcId="{849ED94F-2402-4061-AD48-1C509E656801}" destId="{48ECD9E2-E8D6-4C0F-B563-C57F08140A01}" srcOrd="0" destOrd="0" parTransId="{CE1E9677-7FE9-4DAD-B9FA-4720B74EA0D2}" sibTransId="{0A16B589-69C2-4E14-BDBF-62ED97C69438}"/>
    <dgm:cxn modelId="{E69E40D0-B0E4-A24E-9DB9-C52A2E11BF75}" type="presOf" srcId="{D5BED502-8442-45F6-889C-391C0DCE82FE}" destId="{CE030516-114D-40E9-B942-E2139AA67CB8}" srcOrd="0" destOrd="0" presId="urn:microsoft.com/office/officeart/2008/layout/HorizontalMultiLevelHierarchy"/>
    <dgm:cxn modelId="{81D76BD1-4B41-484C-A6BD-0FCAA8BE34E9}" type="presOf" srcId="{0B1C384A-6505-4DC1-8C05-44FF745C3415}" destId="{E0BEFE59-A373-4038-BE33-749D0EB53D77}" srcOrd="1" destOrd="0" presId="urn:microsoft.com/office/officeart/2008/layout/HorizontalMultiLevelHierarchy"/>
    <dgm:cxn modelId="{13C64FD2-089A-4548-9C45-228B4B4F02B2}" type="presOf" srcId="{DD8AE01F-1828-4B48-A13B-E092045C7998}" destId="{1ADF3189-65ED-4FF9-921B-727F281671BF}" srcOrd="0" destOrd="0" presId="urn:microsoft.com/office/officeart/2008/layout/HorizontalMultiLevelHierarchy"/>
    <dgm:cxn modelId="{168C71D3-E193-3A47-AB2A-21D3F9F9406D}" type="presOf" srcId="{060FF9EC-B380-4AAB-B8C2-9FD47F53B8FC}" destId="{B173B285-24D3-4E19-9310-BAE3B50B9FB8}" srcOrd="0" destOrd="0" presId="urn:microsoft.com/office/officeart/2008/layout/HorizontalMultiLevelHierarchy"/>
    <dgm:cxn modelId="{675B5AD6-8593-6B4E-83CA-F9571ECE4814}" type="presOf" srcId="{F967EFFD-B41E-1142-B9C5-4FB152069401}" destId="{8255C760-0E9B-4E43-B585-1B7F48B6B29D}" srcOrd="0" destOrd="0" presId="urn:microsoft.com/office/officeart/2008/layout/HorizontalMultiLevelHierarchy"/>
    <dgm:cxn modelId="{8C203FDB-6C2B-044A-91BC-FEF11ABEDBC1}" type="presOf" srcId="{682B53C5-B62F-4DFE-8887-931A96E55168}" destId="{67D73A91-CFFC-4C3A-992C-8A5DB5C31394}" srcOrd="0" destOrd="0" presId="urn:microsoft.com/office/officeart/2008/layout/HorizontalMultiLevelHierarchy"/>
    <dgm:cxn modelId="{DED80FDC-61D4-4A29-A3F0-412213E18D36}" srcId="{DF28424F-27FD-4065-A72D-5C8E9F7E7F4F}" destId="{3FA5D6D5-CBC8-486A-A3E4-FE6FC7F9C21A}" srcOrd="0" destOrd="0" parTransId="{AC8A2212-5D59-4B6C-8BED-37521E8A06DF}" sibTransId="{29FEF674-B2FF-4985-94FC-976428CC5492}"/>
    <dgm:cxn modelId="{E38057DC-4D79-0541-8C94-0C9A37409DAC}" srcId="{48ECD9E2-E8D6-4C0F-B563-C57F08140A01}" destId="{13C466A3-753F-5546-987D-FC6392AEE70B}" srcOrd="0" destOrd="0" parTransId="{81BB91D6-712D-0B42-A67E-5BA174ED046A}" sibTransId="{51A56801-F5B2-DD49-93DC-C4E2CFE55801}"/>
    <dgm:cxn modelId="{1E4AB9DD-1185-2146-BE70-6055B31441E0}" srcId="{849ED94F-2402-4061-AD48-1C509E656801}" destId="{D9C0816D-3B0B-0547-9F49-1B7AAF4DC049}" srcOrd="1" destOrd="0" parTransId="{F1F04AC9-5DB6-5F42-8538-32E654124F59}" sibTransId="{FEEB2EB6-B396-AA45-BF87-924C2A54106A}"/>
    <dgm:cxn modelId="{8263C2DD-2ADE-9149-9D59-3CFB45AA44EC}" srcId="{48ECD9E2-E8D6-4C0F-B563-C57F08140A01}" destId="{B326B597-DB2E-DC43-9762-12241C535DEF}" srcOrd="2" destOrd="0" parTransId="{996B1AC2-88CA-F140-AF37-C7F13BE710C9}" sibTransId="{91AA58DC-8252-7640-97E2-3DF9E06E9EA0}"/>
    <dgm:cxn modelId="{678A20DF-35ED-DD4A-A66C-4C488A088CED}" type="presOf" srcId="{E5A99A85-D353-5148-BF34-D2FD70166D0A}" destId="{4A6421E4-053C-2B43-A071-5F6699769413}" srcOrd="0" destOrd="0" presId="urn:microsoft.com/office/officeart/2008/layout/HorizontalMultiLevelHierarchy"/>
    <dgm:cxn modelId="{42AE83DF-D7A8-1946-BC5E-D7FB4165F60D}" type="presOf" srcId="{AE42CC96-7C9D-6344-BE85-A24E659C6DA2}" destId="{0730D2EF-5667-0744-9D2F-1A21DC4367EB}" srcOrd="0" destOrd="0" presId="urn:microsoft.com/office/officeart/2008/layout/HorizontalMultiLevelHierarchy"/>
    <dgm:cxn modelId="{D1807CE3-2A33-6C4F-A1B1-5E730E70BE09}" type="presOf" srcId="{15020859-B6E2-47E6-83C4-CEF5FB43F3A0}" destId="{14D25914-A302-40A1-9EF6-15B9CD74E841}" srcOrd="0" destOrd="0" presId="urn:microsoft.com/office/officeart/2008/layout/HorizontalMultiLevelHierarchy"/>
    <dgm:cxn modelId="{0CAD82E6-94A0-364E-8CFC-400FE2AE277F}" srcId="{DD8AE01F-1828-4B48-A13B-E092045C7998}" destId="{F967EFFD-B41E-1142-B9C5-4FB152069401}" srcOrd="0" destOrd="0" parTransId="{E5A99A85-D353-5148-BF34-D2FD70166D0A}" sibTransId="{359D3F5C-8D4C-8F42-AC24-853594E40D31}"/>
    <dgm:cxn modelId="{E73694F9-7139-B34B-9BD4-2A78CC755051}" type="presOf" srcId="{13C466A3-753F-5546-987D-FC6392AEE70B}" destId="{BF547E61-4090-8A4F-95C0-DE7D5E88B3FF}" srcOrd="0" destOrd="0" presId="urn:microsoft.com/office/officeart/2008/layout/HorizontalMultiLevelHierarchy"/>
    <dgm:cxn modelId="{F79929FA-F352-DA4D-B821-0C4C0A03CB25}" type="presOf" srcId="{A244224D-1EBF-48AE-BA92-4E521B8B4B52}" destId="{035AA101-5963-4350-9A11-241E9E2A24DF}" srcOrd="0" destOrd="0" presId="urn:microsoft.com/office/officeart/2008/layout/HorizontalMultiLevelHierarchy"/>
    <dgm:cxn modelId="{8AFF33DC-B68A-F446-A3AD-DAEB148AFD36}" type="presParOf" srcId="{9F98BF5B-4A64-4798-8431-01AEE8B0FEB4}" destId="{BAFAEA48-ED17-442D-9FDF-D8E6B354D5D4}" srcOrd="0" destOrd="0" presId="urn:microsoft.com/office/officeart/2008/layout/HorizontalMultiLevelHierarchy"/>
    <dgm:cxn modelId="{A40372A9-6E97-EF4B-ADE7-205F3EFFA0C9}" type="presParOf" srcId="{BAFAEA48-ED17-442D-9FDF-D8E6B354D5D4}" destId="{670E96F6-815E-463A-A2DA-2F86DD557DF0}" srcOrd="0" destOrd="0" presId="urn:microsoft.com/office/officeart/2008/layout/HorizontalMultiLevelHierarchy"/>
    <dgm:cxn modelId="{5F7B065A-E0CE-7C48-9A06-611104EC9401}" type="presParOf" srcId="{BAFAEA48-ED17-442D-9FDF-D8E6B354D5D4}" destId="{CEC983D3-F5E0-4DD9-B81F-E00643564167}" srcOrd="1" destOrd="0" presId="urn:microsoft.com/office/officeart/2008/layout/HorizontalMultiLevelHierarchy"/>
    <dgm:cxn modelId="{A1E29536-30A9-6E4A-9D5F-9109D27ED823}" type="presParOf" srcId="{CEC983D3-F5E0-4DD9-B81F-E00643564167}" destId="{89E0B025-7693-4F46-8F98-FB88E9EBE637}" srcOrd="0" destOrd="0" presId="urn:microsoft.com/office/officeart/2008/layout/HorizontalMultiLevelHierarchy"/>
    <dgm:cxn modelId="{842D24C3-0D2F-F446-A55D-1B77EB28AE85}" type="presParOf" srcId="{89E0B025-7693-4F46-8F98-FB88E9EBE637}" destId="{B9FF17B8-6CD3-469B-B6ED-FC8D76E8A91A}" srcOrd="0" destOrd="0" presId="urn:microsoft.com/office/officeart/2008/layout/HorizontalMultiLevelHierarchy"/>
    <dgm:cxn modelId="{8C6DF6F8-E86F-6341-8ACF-DB13AE976EF6}" type="presParOf" srcId="{CEC983D3-F5E0-4DD9-B81F-E00643564167}" destId="{8EB49252-40AF-48CA-BDE4-0D0AB9307E12}" srcOrd="1" destOrd="0" presId="urn:microsoft.com/office/officeart/2008/layout/HorizontalMultiLevelHierarchy"/>
    <dgm:cxn modelId="{9AB85F64-BC86-F046-9687-2C568857F882}" type="presParOf" srcId="{8EB49252-40AF-48CA-BDE4-0D0AB9307E12}" destId="{6D5F684B-4AF6-4AC9-814B-AE8FBBCF59EE}" srcOrd="0" destOrd="0" presId="urn:microsoft.com/office/officeart/2008/layout/HorizontalMultiLevelHierarchy"/>
    <dgm:cxn modelId="{E72C0C5D-3B35-1B4F-8314-A044804814AE}" type="presParOf" srcId="{8EB49252-40AF-48CA-BDE4-0D0AB9307E12}" destId="{5844F0B8-0A7F-4345-A07D-4CCC1D638818}" srcOrd="1" destOrd="0" presId="urn:microsoft.com/office/officeart/2008/layout/HorizontalMultiLevelHierarchy"/>
    <dgm:cxn modelId="{4FB47E2E-124A-D644-9376-2A494C58F242}" type="presParOf" srcId="{5844F0B8-0A7F-4345-A07D-4CCC1D638818}" destId="{5D7ADE84-123D-4281-99DC-70F49194CE94}" srcOrd="0" destOrd="0" presId="urn:microsoft.com/office/officeart/2008/layout/HorizontalMultiLevelHierarchy"/>
    <dgm:cxn modelId="{91D6169E-2A03-654C-BB93-4F6CC195C90A}" type="presParOf" srcId="{5D7ADE84-123D-4281-99DC-70F49194CE94}" destId="{7C5E29CC-1CC0-4A25-A0E8-1AF11CB94C23}" srcOrd="0" destOrd="0" presId="urn:microsoft.com/office/officeart/2008/layout/HorizontalMultiLevelHierarchy"/>
    <dgm:cxn modelId="{3CF72021-E678-0C48-8909-B49519A590BA}" type="presParOf" srcId="{5844F0B8-0A7F-4345-A07D-4CCC1D638818}" destId="{26787B04-F5B1-43BF-B350-BDDE24C4394C}" srcOrd="1" destOrd="0" presId="urn:microsoft.com/office/officeart/2008/layout/HorizontalMultiLevelHierarchy"/>
    <dgm:cxn modelId="{1309A839-F0F1-7145-ABF7-0F9349A57A37}" type="presParOf" srcId="{26787B04-F5B1-43BF-B350-BDDE24C4394C}" destId="{35BF2E51-29FC-44FE-B466-69533CCF41FC}" srcOrd="0" destOrd="0" presId="urn:microsoft.com/office/officeart/2008/layout/HorizontalMultiLevelHierarchy"/>
    <dgm:cxn modelId="{7EE2D877-5DF9-FF4B-A492-9D58A5EECE48}" type="presParOf" srcId="{26787B04-F5B1-43BF-B350-BDDE24C4394C}" destId="{389B3951-DE62-47B1-B87A-A2237C3C1EB9}" srcOrd="1" destOrd="0" presId="urn:microsoft.com/office/officeart/2008/layout/HorizontalMultiLevelHierarchy"/>
    <dgm:cxn modelId="{000CB656-2401-9549-A93B-7208704BA3A5}" type="presParOf" srcId="{389B3951-DE62-47B1-B87A-A2237C3C1EB9}" destId="{D0F535C7-3E03-694C-ADA0-D226130BBBC8}" srcOrd="0" destOrd="0" presId="urn:microsoft.com/office/officeart/2008/layout/HorizontalMultiLevelHierarchy"/>
    <dgm:cxn modelId="{1B1951D2-DFD3-4F4A-9476-5AF8FEC53FA4}" type="presParOf" srcId="{D0F535C7-3E03-694C-ADA0-D226130BBBC8}" destId="{04544722-40D4-FD4B-A066-D11A7D8481D7}" srcOrd="0" destOrd="0" presId="urn:microsoft.com/office/officeart/2008/layout/HorizontalMultiLevelHierarchy"/>
    <dgm:cxn modelId="{EFF6F85B-9BD0-834F-B0FC-E151E6F50C5F}" type="presParOf" srcId="{389B3951-DE62-47B1-B87A-A2237C3C1EB9}" destId="{5E77D56E-59B0-3A45-8A6A-C85A5CC84FDB}" srcOrd="1" destOrd="0" presId="urn:microsoft.com/office/officeart/2008/layout/HorizontalMultiLevelHierarchy"/>
    <dgm:cxn modelId="{B0AF57CE-2091-7B45-87FF-D04CCAAB0E74}" type="presParOf" srcId="{5E77D56E-59B0-3A45-8A6A-C85A5CC84FDB}" destId="{BF547E61-4090-8A4F-95C0-DE7D5E88B3FF}" srcOrd="0" destOrd="0" presId="urn:microsoft.com/office/officeart/2008/layout/HorizontalMultiLevelHierarchy"/>
    <dgm:cxn modelId="{16F2EA5D-6C8C-6A42-93C4-D4F8045B10A0}" type="presParOf" srcId="{5E77D56E-59B0-3A45-8A6A-C85A5CC84FDB}" destId="{0DEDDF11-DF28-3245-865B-F140BA57D2B5}" srcOrd="1" destOrd="0" presId="urn:microsoft.com/office/officeart/2008/layout/HorizontalMultiLevelHierarchy"/>
    <dgm:cxn modelId="{A36C2F7D-883F-9A41-88B2-07A7D591611E}" type="presParOf" srcId="{389B3951-DE62-47B1-B87A-A2237C3C1EB9}" destId="{67212F60-D7E3-3444-85BE-D7085576F3F9}" srcOrd="2" destOrd="0" presId="urn:microsoft.com/office/officeart/2008/layout/HorizontalMultiLevelHierarchy"/>
    <dgm:cxn modelId="{A99D27AF-54CC-A84E-80E6-087A61B3F09E}" type="presParOf" srcId="{67212F60-D7E3-3444-85BE-D7085576F3F9}" destId="{FCC840C9-D8C4-7A47-8228-DCD4053007EE}" srcOrd="0" destOrd="0" presId="urn:microsoft.com/office/officeart/2008/layout/HorizontalMultiLevelHierarchy"/>
    <dgm:cxn modelId="{B682C46F-61C8-C24B-954E-0B9DD18D3018}" type="presParOf" srcId="{389B3951-DE62-47B1-B87A-A2237C3C1EB9}" destId="{7DF5BC4A-A769-374A-B985-A8616992E18B}" srcOrd="3" destOrd="0" presId="urn:microsoft.com/office/officeart/2008/layout/HorizontalMultiLevelHierarchy"/>
    <dgm:cxn modelId="{68A4379C-CD92-1B4F-97B2-BCEE948A22BF}" type="presParOf" srcId="{7DF5BC4A-A769-374A-B985-A8616992E18B}" destId="{0D6552C0-6DE3-3F46-9439-AB804D029773}" srcOrd="0" destOrd="0" presId="urn:microsoft.com/office/officeart/2008/layout/HorizontalMultiLevelHierarchy"/>
    <dgm:cxn modelId="{1F251997-FD22-CF43-B52F-F273FF661056}" type="presParOf" srcId="{7DF5BC4A-A769-374A-B985-A8616992E18B}" destId="{179729F9-8C2F-3744-970E-D50AAC1FF74D}" srcOrd="1" destOrd="0" presId="urn:microsoft.com/office/officeart/2008/layout/HorizontalMultiLevelHierarchy"/>
    <dgm:cxn modelId="{683CCE1F-0756-4D4D-8FF1-675118591BA3}" type="presParOf" srcId="{389B3951-DE62-47B1-B87A-A2237C3C1EB9}" destId="{767A965D-53F6-1F4D-957F-41E03DB6D7BE}" srcOrd="4" destOrd="0" presId="urn:microsoft.com/office/officeart/2008/layout/HorizontalMultiLevelHierarchy"/>
    <dgm:cxn modelId="{92E77D7F-518A-7A4F-AF34-54A6319B983D}" type="presParOf" srcId="{767A965D-53F6-1F4D-957F-41E03DB6D7BE}" destId="{728B286E-CC73-5E41-825F-262871E3D771}" srcOrd="0" destOrd="0" presId="urn:microsoft.com/office/officeart/2008/layout/HorizontalMultiLevelHierarchy"/>
    <dgm:cxn modelId="{A07AC7B0-14C8-F24B-82D0-C4917058941F}" type="presParOf" srcId="{389B3951-DE62-47B1-B87A-A2237C3C1EB9}" destId="{58C06114-8E13-9041-948D-5ACE188B6B88}" srcOrd="5" destOrd="0" presId="urn:microsoft.com/office/officeart/2008/layout/HorizontalMultiLevelHierarchy"/>
    <dgm:cxn modelId="{DEFEDE5A-BE72-0A46-A6E7-139935C927AA}" type="presParOf" srcId="{58C06114-8E13-9041-948D-5ACE188B6B88}" destId="{38562311-07A3-2044-B9E8-E821EDE7C5C7}" srcOrd="0" destOrd="0" presId="urn:microsoft.com/office/officeart/2008/layout/HorizontalMultiLevelHierarchy"/>
    <dgm:cxn modelId="{6BAFABF8-74F9-3C46-96B9-D36CEF2A2D88}" type="presParOf" srcId="{58C06114-8E13-9041-948D-5ACE188B6B88}" destId="{583B9AD7-5065-3A40-AD88-12560706176D}" srcOrd="1" destOrd="0" presId="urn:microsoft.com/office/officeart/2008/layout/HorizontalMultiLevelHierarchy"/>
    <dgm:cxn modelId="{A5FF5679-D3F1-9E42-B24E-7E6962A84112}" type="presParOf" srcId="{5844F0B8-0A7F-4345-A07D-4CCC1D638818}" destId="{C229BE80-3D6E-4C4D-A113-0BE257118A9F}" srcOrd="2" destOrd="0" presId="urn:microsoft.com/office/officeart/2008/layout/HorizontalMultiLevelHierarchy"/>
    <dgm:cxn modelId="{42828788-2183-6547-A3AD-12D3F66A5FE2}" type="presParOf" srcId="{C229BE80-3D6E-4C4D-A113-0BE257118A9F}" destId="{6AECDFE3-31FA-6A40-890B-DF7F7A52474A}" srcOrd="0" destOrd="0" presId="urn:microsoft.com/office/officeart/2008/layout/HorizontalMultiLevelHierarchy"/>
    <dgm:cxn modelId="{925BDA82-1682-1544-95F9-A551A1029CF0}" type="presParOf" srcId="{5844F0B8-0A7F-4345-A07D-4CCC1D638818}" destId="{BEAB0630-EF3E-BC4E-ADC8-F3588F0608B6}" srcOrd="3" destOrd="0" presId="urn:microsoft.com/office/officeart/2008/layout/HorizontalMultiLevelHierarchy"/>
    <dgm:cxn modelId="{6138BFDB-F3F7-4847-B739-0AFEDFFBE10B}" type="presParOf" srcId="{BEAB0630-EF3E-BC4E-ADC8-F3588F0608B6}" destId="{F7417284-7BC2-3A40-97C7-E21676B1AE19}" srcOrd="0" destOrd="0" presId="urn:microsoft.com/office/officeart/2008/layout/HorizontalMultiLevelHierarchy"/>
    <dgm:cxn modelId="{CFCB6831-37A4-6F42-99B5-3EBEA7828455}" type="presParOf" srcId="{BEAB0630-EF3E-BC4E-ADC8-F3588F0608B6}" destId="{FB9CB226-C4FD-C14B-8DAC-AC144656AAE4}" srcOrd="1" destOrd="0" presId="urn:microsoft.com/office/officeart/2008/layout/HorizontalMultiLevelHierarchy"/>
    <dgm:cxn modelId="{3C278270-EE36-C14A-A3EB-45C70E40028F}" type="presParOf" srcId="{5844F0B8-0A7F-4345-A07D-4CCC1D638818}" destId="{66C9AB25-EBA1-40A9-8355-C4465B8ED9AC}" srcOrd="4" destOrd="0" presId="urn:microsoft.com/office/officeart/2008/layout/HorizontalMultiLevelHierarchy"/>
    <dgm:cxn modelId="{3F154B93-3FAC-6E41-AF7F-03A033E4FE4D}" type="presParOf" srcId="{66C9AB25-EBA1-40A9-8355-C4465B8ED9AC}" destId="{FD9BC38A-024A-411D-B2B9-A1FFBF9BE9B3}" srcOrd="0" destOrd="0" presId="urn:microsoft.com/office/officeart/2008/layout/HorizontalMultiLevelHierarchy"/>
    <dgm:cxn modelId="{675CE538-D400-8B4E-A953-BEE79CB67628}" type="presParOf" srcId="{5844F0B8-0A7F-4345-A07D-4CCC1D638818}" destId="{9C751F92-0BCC-49CF-8273-6EE8C325D69E}" srcOrd="5" destOrd="0" presId="urn:microsoft.com/office/officeart/2008/layout/HorizontalMultiLevelHierarchy"/>
    <dgm:cxn modelId="{2FC163A4-CB38-FB46-A140-CA3A92D0A195}" type="presParOf" srcId="{9C751F92-0BCC-49CF-8273-6EE8C325D69E}" destId="{947F3F28-CC17-4D5A-9860-88DA4691475D}" srcOrd="0" destOrd="0" presId="urn:microsoft.com/office/officeart/2008/layout/HorizontalMultiLevelHierarchy"/>
    <dgm:cxn modelId="{044A63EB-969A-154A-B4A2-8648A58F5CA1}" type="presParOf" srcId="{9C751F92-0BCC-49CF-8273-6EE8C325D69E}" destId="{D436F9B5-4C32-40EB-B9F5-25FC3836A23D}" srcOrd="1" destOrd="0" presId="urn:microsoft.com/office/officeart/2008/layout/HorizontalMultiLevelHierarchy"/>
    <dgm:cxn modelId="{C650F989-0C6C-7844-83B9-8C380E2833E6}" type="presParOf" srcId="{CEC983D3-F5E0-4DD9-B81F-E00643564167}" destId="{3E87C2A6-43AF-4D17-815C-E2281BA04267}" srcOrd="2" destOrd="0" presId="urn:microsoft.com/office/officeart/2008/layout/HorizontalMultiLevelHierarchy"/>
    <dgm:cxn modelId="{5A494D20-A2ED-4F47-82CE-39B7460AEF5A}" type="presParOf" srcId="{3E87C2A6-43AF-4D17-815C-E2281BA04267}" destId="{48987D89-8FBF-4801-8EED-ECD995413918}" srcOrd="0" destOrd="0" presId="urn:microsoft.com/office/officeart/2008/layout/HorizontalMultiLevelHierarchy"/>
    <dgm:cxn modelId="{5F2455DB-DEF8-4948-841F-46145BDA30D8}" type="presParOf" srcId="{CEC983D3-F5E0-4DD9-B81F-E00643564167}" destId="{9FDC3DFE-B613-47FB-8CC5-A1C17FE30BCF}" srcOrd="3" destOrd="0" presId="urn:microsoft.com/office/officeart/2008/layout/HorizontalMultiLevelHierarchy"/>
    <dgm:cxn modelId="{9C24D28D-9AC8-0347-8595-BE938E70FC01}" type="presParOf" srcId="{9FDC3DFE-B613-47FB-8CC5-A1C17FE30BCF}" destId="{035AA101-5963-4350-9A11-241E9E2A24DF}" srcOrd="0" destOrd="0" presId="urn:microsoft.com/office/officeart/2008/layout/HorizontalMultiLevelHierarchy"/>
    <dgm:cxn modelId="{367FEFC1-AB00-664E-802C-D39444193417}" type="presParOf" srcId="{9FDC3DFE-B613-47FB-8CC5-A1C17FE30BCF}" destId="{AA1E3F97-4882-4E3B-990F-3D7E8461E460}" srcOrd="1" destOrd="0" presId="urn:microsoft.com/office/officeart/2008/layout/HorizontalMultiLevelHierarchy"/>
    <dgm:cxn modelId="{993F5496-63DA-E345-94F4-ACA90FF00792}" type="presParOf" srcId="{AA1E3F97-4882-4E3B-990F-3D7E8461E460}" destId="{B173B285-24D3-4E19-9310-BAE3B50B9FB8}" srcOrd="0" destOrd="0" presId="urn:microsoft.com/office/officeart/2008/layout/HorizontalMultiLevelHierarchy"/>
    <dgm:cxn modelId="{B0D1CC3A-9CD2-DD44-9D96-24D3D85728DF}" type="presParOf" srcId="{B173B285-24D3-4E19-9310-BAE3B50B9FB8}" destId="{1400A066-C3F8-4542-B671-231C771D96F9}" srcOrd="0" destOrd="0" presId="urn:microsoft.com/office/officeart/2008/layout/HorizontalMultiLevelHierarchy"/>
    <dgm:cxn modelId="{6EF795F9-BF5E-9843-B9AA-A3732E9052E8}" type="presParOf" srcId="{AA1E3F97-4882-4E3B-990F-3D7E8461E460}" destId="{DEB03B6D-A1D5-4F78-994A-0E3A1A9487CC}" srcOrd="1" destOrd="0" presId="urn:microsoft.com/office/officeart/2008/layout/HorizontalMultiLevelHierarchy"/>
    <dgm:cxn modelId="{591BA5DC-6EB8-3046-8F01-9777AD196DF0}" type="presParOf" srcId="{DEB03B6D-A1D5-4F78-994A-0E3A1A9487CC}" destId="{66EC0EEE-0B3A-45FF-BF18-BBDCC4A2C934}" srcOrd="0" destOrd="0" presId="urn:microsoft.com/office/officeart/2008/layout/HorizontalMultiLevelHierarchy"/>
    <dgm:cxn modelId="{7B932E74-3F2B-F845-944C-7BA0046DD5E9}" type="presParOf" srcId="{DEB03B6D-A1D5-4F78-994A-0E3A1A9487CC}" destId="{1C2416A7-E520-40AA-B7ED-0750468CB0D2}" srcOrd="1" destOrd="0" presId="urn:microsoft.com/office/officeart/2008/layout/HorizontalMultiLevelHierarchy"/>
    <dgm:cxn modelId="{A4475532-7213-A349-9C71-612A0A601EA4}" type="presParOf" srcId="{AA1E3F97-4882-4E3B-990F-3D7E8461E460}" destId="{2E6BD50D-A6E7-40B7-A554-F9CAC93D7B21}" srcOrd="2" destOrd="0" presId="urn:microsoft.com/office/officeart/2008/layout/HorizontalMultiLevelHierarchy"/>
    <dgm:cxn modelId="{38E13935-F348-414C-A5EA-710BE051E5FD}" type="presParOf" srcId="{2E6BD50D-A6E7-40B7-A554-F9CAC93D7B21}" destId="{E0BEFE59-A373-4038-BE33-749D0EB53D77}" srcOrd="0" destOrd="0" presId="urn:microsoft.com/office/officeart/2008/layout/HorizontalMultiLevelHierarchy"/>
    <dgm:cxn modelId="{00DFC60B-A316-5E44-93D2-2C4BC7548D9F}" type="presParOf" srcId="{AA1E3F97-4882-4E3B-990F-3D7E8461E460}" destId="{C037A5D0-7A42-4545-9318-FB7EF74E186C}" srcOrd="3" destOrd="0" presId="urn:microsoft.com/office/officeart/2008/layout/HorizontalMultiLevelHierarchy"/>
    <dgm:cxn modelId="{259D6E46-6712-4644-9711-B0D7439A0E27}" type="presParOf" srcId="{C037A5D0-7A42-4545-9318-FB7EF74E186C}" destId="{14D25914-A302-40A1-9EF6-15B9CD74E841}" srcOrd="0" destOrd="0" presId="urn:microsoft.com/office/officeart/2008/layout/HorizontalMultiLevelHierarchy"/>
    <dgm:cxn modelId="{3472A521-ABD6-604E-9DFB-E7DB4917C6AB}" type="presParOf" srcId="{C037A5D0-7A42-4545-9318-FB7EF74E186C}" destId="{5B9672AB-E36E-4C65-A8CE-0C43E444CC49}" srcOrd="1" destOrd="0" presId="urn:microsoft.com/office/officeart/2008/layout/HorizontalMultiLevelHierarchy"/>
    <dgm:cxn modelId="{4CA660CC-8A16-8F4F-9496-8A803CE26F1F}" type="presParOf" srcId="{AA1E3F97-4882-4E3B-990F-3D7E8461E460}" destId="{EE8F6F60-84EF-4110-A2B5-58C57F85AD6C}" srcOrd="4" destOrd="0" presId="urn:microsoft.com/office/officeart/2008/layout/HorizontalMultiLevelHierarchy"/>
    <dgm:cxn modelId="{BBF5DB02-3DD2-1A47-B444-73597EF4B4F6}" type="presParOf" srcId="{EE8F6F60-84EF-4110-A2B5-58C57F85AD6C}" destId="{13F06511-42E6-4CBB-B803-219C28ADF706}" srcOrd="0" destOrd="0" presId="urn:microsoft.com/office/officeart/2008/layout/HorizontalMultiLevelHierarchy"/>
    <dgm:cxn modelId="{1D9C316E-6D5D-CF43-AD39-CDBF90C0C494}" type="presParOf" srcId="{AA1E3F97-4882-4E3B-990F-3D7E8461E460}" destId="{FADEDBB1-F450-4BDF-ABCB-735922E6780B}" srcOrd="5" destOrd="0" presId="urn:microsoft.com/office/officeart/2008/layout/HorizontalMultiLevelHierarchy"/>
    <dgm:cxn modelId="{48A64A18-3C73-F540-92A3-EF2E735989A8}" type="presParOf" srcId="{FADEDBB1-F450-4BDF-ABCB-735922E6780B}" destId="{1ADF3189-65ED-4FF9-921B-727F281671BF}" srcOrd="0" destOrd="0" presId="urn:microsoft.com/office/officeart/2008/layout/HorizontalMultiLevelHierarchy"/>
    <dgm:cxn modelId="{B6E32609-48F5-664C-9C70-BB65A895A7F8}" type="presParOf" srcId="{FADEDBB1-F450-4BDF-ABCB-735922E6780B}" destId="{C5305075-87FE-4BE3-9A2A-B6BBF0D6D745}" srcOrd="1" destOrd="0" presId="urn:microsoft.com/office/officeart/2008/layout/HorizontalMultiLevelHierarchy"/>
    <dgm:cxn modelId="{4E4D17D9-A03A-8C4A-8A02-6A45420FEF7D}" type="presParOf" srcId="{C5305075-87FE-4BE3-9A2A-B6BBF0D6D745}" destId="{4A6421E4-053C-2B43-A071-5F6699769413}" srcOrd="0" destOrd="0" presId="urn:microsoft.com/office/officeart/2008/layout/HorizontalMultiLevelHierarchy"/>
    <dgm:cxn modelId="{A7C9E60A-A4C5-AE4B-90B3-61CE59260B3C}" type="presParOf" srcId="{4A6421E4-053C-2B43-A071-5F6699769413}" destId="{91A5EDCE-63DC-B745-8939-8A0B848D36E8}" srcOrd="0" destOrd="0" presId="urn:microsoft.com/office/officeart/2008/layout/HorizontalMultiLevelHierarchy"/>
    <dgm:cxn modelId="{685B8F89-7E1D-8C44-A8D4-CF255A5C921A}" type="presParOf" srcId="{C5305075-87FE-4BE3-9A2A-B6BBF0D6D745}" destId="{8B85F4D4-6D26-2E4F-B95B-E82A18F323C2}" srcOrd="1" destOrd="0" presId="urn:microsoft.com/office/officeart/2008/layout/HorizontalMultiLevelHierarchy"/>
    <dgm:cxn modelId="{07C7C00B-4E80-A845-922B-AC879D3AA4BB}" type="presParOf" srcId="{8B85F4D4-6D26-2E4F-B95B-E82A18F323C2}" destId="{8255C760-0E9B-4E43-B585-1B7F48B6B29D}" srcOrd="0" destOrd="0" presId="urn:microsoft.com/office/officeart/2008/layout/HorizontalMultiLevelHierarchy"/>
    <dgm:cxn modelId="{D05A4808-F12C-794E-9B8E-B711A1C44FE6}" type="presParOf" srcId="{8B85F4D4-6D26-2E4F-B95B-E82A18F323C2}" destId="{AD965E05-432B-2447-BD79-1E8CC4934EE5}" srcOrd="1" destOrd="0" presId="urn:microsoft.com/office/officeart/2008/layout/HorizontalMultiLevelHierarchy"/>
    <dgm:cxn modelId="{3A126C63-3DD1-5F49-BE9B-D8BB7A447AEB}" type="presParOf" srcId="{C5305075-87FE-4BE3-9A2A-B6BBF0D6D745}" destId="{3AE8DC7A-BAC6-9A44-8427-08B54384D79B}" srcOrd="2" destOrd="0" presId="urn:microsoft.com/office/officeart/2008/layout/HorizontalMultiLevelHierarchy"/>
    <dgm:cxn modelId="{0575499D-BB2E-EC46-BC16-676AE3655327}" type="presParOf" srcId="{3AE8DC7A-BAC6-9A44-8427-08B54384D79B}" destId="{9E1E9F7C-DDD5-1145-A89F-75724F85D348}" srcOrd="0" destOrd="0" presId="urn:microsoft.com/office/officeart/2008/layout/HorizontalMultiLevelHierarchy"/>
    <dgm:cxn modelId="{86B61C49-A7D4-9B4B-89D7-210D3282FBDE}" type="presParOf" srcId="{C5305075-87FE-4BE3-9A2A-B6BBF0D6D745}" destId="{40E35889-E580-E942-B081-6372A6D36ECA}" srcOrd="3" destOrd="0" presId="urn:microsoft.com/office/officeart/2008/layout/HorizontalMultiLevelHierarchy"/>
    <dgm:cxn modelId="{4A0A281E-187C-544D-B56E-D4DE4B099A84}" type="presParOf" srcId="{40E35889-E580-E942-B081-6372A6D36ECA}" destId="{DA4ED149-7D83-B540-9B2F-529D8E76D0EA}" srcOrd="0" destOrd="0" presId="urn:microsoft.com/office/officeart/2008/layout/HorizontalMultiLevelHierarchy"/>
    <dgm:cxn modelId="{CB46C4DF-FB13-6E4E-9705-3EA1FEA4AA7A}" type="presParOf" srcId="{40E35889-E580-E942-B081-6372A6D36ECA}" destId="{C7FFCDAD-F30B-084D-A603-FF142DB02E29}" srcOrd="1" destOrd="0" presId="urn:microsoft.com/office/officeart/2008/layout/HorizontalMultiLevelHierarchy"/>
    <dgm:cxn modelId="{7023684F-425B-1049-973B-238094413CDD}" type="presParOf" srcId="{C5305075-87FE-4BE3-9A2A-B6BBF0D6D745}" destId="{0730D2EF-5667-0744-9D2F-1A21DC4367EB}" srcOrd="4" destOrd="0" presId="urn:microsoft.com/office/officeart/2008/layout/HorizontalMultiLevelHierarchy"/>
    <dgm:cxn modelId="{BFE9CB3A-6B3D-E548-A339-EE2BD69EA6BB}" type="presParOf" srcId="{0730D2EF-5667-0744-9D2F-1A21DC4367EB}" destId="{7DED3691-3122-7442-AF17-FBB855676E7A}" srcOrd="0" destOrd="0" presId="urn:microsoft.com/office/officeart/2008/layout/HorizontalMultiLevelHierarchy"/>
    <dgm:cxn modelId="{03DA7B61-186A-9C48-9D3D-6CB131FD047F}" type="presParOf" srcId="{C5305075-87FE-4BE3-9A2A-B6BBF0D6D745}" destId="{0E06D64F-3BF5-1D45-9199-BFCC87958657}" srcOrd="5" destOrd="0" presId="urn:microsoft.com/office/officeart/2008/layout/HorizontalMultiLevelHierarchy"/>
    <dgm:cxn modelId="{571B1B80-3AA2-9B49-8203-FCCFEC45276E}" type="presParOf" srcId="{0E06D64F-3BF5-1D45-9199-BFCC87958657}" destId="{4C732D27-E960-964C-B702-40419DBF3395}" srcOrd="0" destOrd="0" presId="urn:microsoft.com/office/officeart/2008/layout/HorizontalMultiLevelHierarchy"/>
    <dgm:cxn modelId="{2007F6A5-D7C7-3D47-A497-B618407925DF}" type="presParOf" srcId="{0E06D64F-3BF5-1D45-9199-BFCC87958657}" destId="{DF0B61BA-70B2-AB49-A0A8-6921C4B72BBC}" srcOrd="1" destOrd="0" presId="urn:microsoft.com/office/officeart/2008/layout/HorizontalMultiLevelHierarchy"/>
    <dgm:cxn modelId="{9D8FCCC6-6DC7-9E4E-85D1-B7CE2AB24D47}" type="presParOf" srcId="{C5305075-87FE-4BE3-9A2A-B6BBF0D6D745}" destId="{216C3296-CAE0-4546-A170-794B0A70CD73}" srcOrd="6" destOrd="0" presId="urn:microsoft.com/office/officeart/2008/layout/HorizontalMultiLevelHierarchy"/>
    <dgm:cxn modelId="{B91EF6B6-FE9B-5D49-97F1-B747EAB30B7B}" type="presParOf" srcId="{216C3296-CAE0-4546-A170-794B0A70CD73}" destId="{CF6663E3-FF1A-044E-B079-86E8BF089C2A}" srcOrd="0" destOrd="0" presId="urn:microsoft.com/office/officeart/2008/layout/HorizontalMultiLevelHierarchy"/>
    <dgm:cxn modelId="{6F891DD1-40E1-5844-80AE-4B79B1FD7322}" type="presParOf" srcId="{C5305075-87FE-4BE3-9A2A-B6BBF0D6D745}" destId="{3D873C55-A39D-2B40-AC45-494511E71AAA}" srcOrd="7" destOrd="0" presId="urn:microsoft.com/office/officeart/2008/layout/HorizontalMultiLevelHierarchy"/>
    <dgm:cxn modelId="{51B039F7-5EF1-8449-B29F-54E426068017}" type="presParOf" srcId="{3D873C55-A39D-2B40-AC45-494511E71AAA}" destId="{5F79D094-339A-2846-A0FD-98E0212B544B}" srcOrd="0" destOrd="0" presId="urn:microsoft.com/office/officeart/2008/layout/HorizontalMultiLevelHierarchy"/>
    <dgm:cxn modelId="{72824E9B-4402-914F-9328-88483296C20A}" type="presParOf" srcId="{3D873C55-A39D-2B40-AC45-494511E71AAA}" destId="{00104B36-42DD-634E-BBE9-ADA5A44889F3}" srcOrd="1" destOrd="0" presId="urn:microsoft.com/office/officeart/2008/layout/HorizontalMultiLevelHierarchy"/>
    <dgm:cxn modelId="{62EB41AB-4A5A-8244-8957-32A6D13AACE4}" type="presParOf" srcId="{CEC983D3-F5E0-4DD9-B81F-E00643564167}" destId="{DB72B753-40A5-4B41-BF5F-47EBC397AC94}" srcOrd="4" destOrd="0" presId="urn:microsoft.com/office/officeart/2008/layout/HorizontalMultiLevelHierarchy"/>
    <dgm:cxn modelId="{E5A97492-8AF4-E145-83DD-5B0394E7BA16}" type="presParOf" srcId="{DB72B753-40A5-4B41-BF5F-47EBC397AC94}" destId="{7C4F6920-BE79-442C-B7DF-2B0138CFCD6E}" srcOrd="0" destOrd="0" presId="urn:microsoft.com/office/officeart/2008/layout/HorizontalMultiLevelHierarchy"/>
    <dgm:cxn modelId="{1244C0B0-B48D-5347-94D6-258EBCD9C9E0}" type="presParOf" srcId="{CEC983D3-F5E0-4DD9-B81F-E00643564167}" destId="{42EF994B-D66E-4811-A100-B68910D9259B}" srcOrd="5" destOrd="0" presId="urn:microsoft.com/office/officeart/2008/layout/HorizontalMultiLevelHierarchy"/>
    <dgm:cxn modelId="{C493AF04-0FE0-4141-9CC2-1A165D0D234F}" type="presParOf" srcId="{42EF994B-D66E-4811-A100-B68910D9259B}" destId="{F7AC5872-B48A-4AED-9E84-E30A6FD40738}" srcOrd="0" destOrd="0" presId="urn:microsoft.com/office/officeart/2008/layout/HorizontalMultiLevelHierarchy"/>
    <dgm:cxn modelId="{EF510C17-2A15-E846-A33C-1D501C268669}" type="presParOf" srcId="{42EF994B-D66E-4811-A100-B68910D9259B}" destId="{963F3B67-D4D8-4EEA-9637-CDB7AF2D7FE0}" srcOrd="1" destOrd="0" presId="urn:microsoft.com/office/officeart/2008/layout/HorizontalMultiLevelHierarchy"/>
    <dgm:cxn modelId="{FA343542-BAF3-EA44-AE33-291883A7B72D}" type="presParOf" srcId="{963F3B67-D4D8-4EEA-9637-CDB7AF2D7FE0}" destId="{911E60BB-C7D5-4D67-B12E-1CFA60FB536E}" srcOrd="0" destOrd="0" presId="urn:microsoft.com/office/officeart/2008/layout/HorizontalMultiLevelHierarchy"/>
    <dgm:cxn modelId="{AD8B7130-1D9A-E342-A683-AC12EB56B30F}" type="presParOf" srcId="{911E60BB-C7D5-4D67-B12E-1CFA60FB536E}" destId="{3397552D-608A-4205-A859-8C5EBF486FC6}" srcOrd="0" destOrd="0" presId="urn:microsoft.com/office/officeart/2008/layout/HorizontalMultiLevelHierarchy"/>
    <dgm:cxn modelId="{20DCAC1F-8845-F74B-B8F5-67D8AEA5D735}" type="presParOf" srcId="{963F3B67-D4D8-4EEA-9637-CDB7AF2D7FE0}" destId="{2CD8D928-FB0F-47C7-BBA0-6F6906519966}" srcOrd="1" destOrd="0" presId="urn:microsoft.com/office/officeart/2008/layout/HorizontalMultiLevelHierarchy"/>
    <dgm:cxn modelId="{0B9CE142-17B0-794F-BE8F-6074D19F39BD}" type="presParOf" srcId="{2CD8D928-FB0F-47C7-BBA0-6F6906519966}" destId="{CE030516-114D-40E9-B942-E2139AA67CB8}" srcOrd="0" destOrd="0" presId="urn:microsoft.com/office/officeart/2008/layout/HorizontalMultiLevelHierarchy"/>
    <dgm:cxn modelId="{4E5655F1-D103-7F41-89C1-7C013A6CA45F}" type="presParOf" srcId="{2CD8D928-FB0F-47C7-BBA0-6F6906519966}" destId="{3314042E-E6E9-4DDC-8356-388864920CA9}" srcOrd="1" destOrd="0" presId="urn:microsoft.com/office/officeart/2008/layout/HorizontalMultiLevelHierarchy"/>
    <dgm:cxn modelId="{874DBDAC-7C01-C247-8566-339CC602349E}" type="presParOf" srcId="{963F3B67-D4D8-4EEA-9637-CDB7AF2D7FE0}" destId="{07E747F5-E8CD-4338-B6B3-EF08D7167F1A}" srcOrd="2" destOrd="0" presId="urn:microsoft.com/office/officeart/2008/layout/HorizontalMultiLevelHierarchy"/>
    <dgm:cxn modelId="{92C01222-119B-AF43-B9E9-3E8E581DD021}" type="presParOf" srcId="{07E747F5-E8CD-4338-B6B3-EF08D7167F1A}" destId="{CB8D9791-909F-44B8-A1D9-B307B3EC4120}" srcOrd="0" destOrd="0" presId="urn:microsoft.com/office/officeart/2008/layout/HorizontalMultiLevelHierarchy"/>
    <dgm:cxn modelId="{FCC482A9-7401-CD40-90A4-49495BEB2D88}" type="presParOf" srcId="{963F3B67-D4D8-4EEA-9637-CDB7AF2D7FE0}" destId="{1002081C-D5EA-4404-8BF8-1EB5753ACE7D}" srcOrd="3" destOrd="0" presId="urn:microsoft.com/office/officeart/2008/layout/HorizontalMultiLevelHierarchy"/>
    <dgm:cxn modelId="{F070F090-B9E5-3143-9888-E0A0FC1A251D}" type="presParOf" srcId="{1002081C-D5EA-4404-8BF8-1EB5753ACE7D}" destId="{67D73A91-CFFC-4C3A-992C-8A5DB5C31394}" srcOrd="0" destOrd="0" presId="urn:microsoft.com/office/officeart/2008/layout/HorizontalMultiLevelHierarchy"/>
    <dgm:cxn modelId="{66A9B150-64FE-0941-ABE0-28769D6C5EC7}" type="presParOf" srcId="{1002081C-D5EA-4404-8BF8-1EB5753ACE7D}" destId="{1AC6B233-FA30-43D3-AA3D-00DF0F4ECD2D}" srcOrd="1" destOrd="0" presId="urn:microsoft.com/office/officeart/2008/layout/HorizontalMultiLevelHierarchy"/>
    <dgm:cxn modelId="{046AA01A-0362-3448-A516-B3A2CAC5156B}" type="presParOf" srcId="{963F3B67-D4D8-4EEA-9637-CDB7AF2D7FE0}" destId="{A5528843-30DF-4E61-8439-35102B03428D}" srcOrd="4" destOrd="0" presId="urn:microsoft.com/office/officeart/2008/layout/HorizontalMultiLevelHierarchy"/>
    <dgm:cxn modelId="{C3242315-BCA2-534D-8156-25E8E528716A}" type="presParOf" srcId="{A5528843-30DF-4E61-8439-35102B03428D}" destId="{EEEA0B90-7C39-4A37-89E6-6427B4E49287}" srcOrd="0" destOrd="0" presId="urn:microsoft.com/office/officeart/2008/layout/HorizontalMultiLevelHierarchy"/>
    <dgm:cxn modelId="{BD313F4B-FF87-B949-B5BD-D051C3F9D42E}" type="presParOf" srcId="{963F3B67-D4D8-4EEA-9637-CDB7AF2D7FE0}" destId="{47FB3FCE-C351-40FD-AABA-E43D4F6F4931}" srcOrd="5" destOrd="0" presId="urn:microsoft.com/office/officeart/2008/layout/HorizontalMultiLevelHierarchy"/>
    <dgm:cxn modelId="{6CCBEEF1-309E-004E-B408-82766F16D41C}" type="presParOf" srcId="{47FB3FCE-C351-40FD-AABA-E43D4F6F4931}" destId="{F6BDE136-3BD6-49B4-B14B-526035DD546C}" srcOrd="0" destOrd="0" presId="urn:microsoft.com/office/officeart/2008/layout/HorizontalMultiLevelHierarchy"/>
    <dgm:cxn modelId="{3485DDC1-0A9F-9C41-8DD0-EE766B0DEC32}" type="presParOf" srcId="{47FB3FCE-C351-40FD-AABA-E43D4F6F4931}" destId="{60E38B71-973A-4707-AFB3-7FE10771AEB4}" srcOrd="1" destOrd="0" presId="urn:microsoft.com/office/officeart/2008/layout/HorizontalMultiLevelHierarchy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8843-30DF-4E61-8439-35102B03428D}">
      <dsp:nvSpPr>
        <dsp:cNvPr id="0" name=""/>
        <dsp:cNvSpPr/>
      </dsp:nvSpPr>
      <dsp:spPr>
        <a:xfrm>
          <a:off x="2940446" y="5288167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629162"/>
              </a:lnTo>
              <a:lnTo>
                <a:pt x="330184" y="629162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7775" y="5584984"/>
        <a:ext cx="35526" cy="35526"/>
      </dsp:txXfrm>
    </dsp:sp>
    <dsp:sp modelId="{07E747F5-E8CD-4338-B6B3-EF08D7167F1A}">
      <dsp:nvSpPr>
        <dsp:cNvPr id="0" name=""/>
        <dsp:cNvSpPr/>
      </dsp:nvSpPr>
      <dsp:spPr>
        <a:xfrm>
          <a:off x="2940446" y="5242447"/>
          <a:ext cx="33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184" y="4572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97283" y="5279912"/>
        <a:ext cx="16509" cy="16509"/>
      </dsp:txXfrm>
    </dsp:sp>
    <dsp:sp modelId="{911E60BB-C7D5-4D67-B12E-1CFA60FB536E}">
      <dsp:nvSpPr>
        <dsp:cNvPr id="0" name=""/>
        <dsp:cNvSpPr/>
      </dsp:nvSpPr>
      <dsp:spPr>
        <a:xfrm>
          <a:off x="2940446" y="4659005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629162"/>
              </a:moveTo>
              <a:lnTo>
                <a:pt x="165092" y="629162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87775" y="4955822"/>
        <a:ext cx="35526" cy="35526"/>
      </dsp:txXfrm>
    </dsp:sp>
    <dsp:sp modelId="{DB72B753-40A5-4B41-BF5F-47EBC397AC94}">
      <dsp:nvSpPr>
        <dsp:cNvPr id="0" name=""/>
        <dsp:cNvSpPr/>
      </dsp:nvSpPr>
      <dsp:spPr>
        <a:xfrm>
          <a:off x="1520043" y="3400681"/>
          <a:ext cx="330184" cy="1887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1887486"/>
              </a:lnTo>
              <a:lnTo>
                <a:pt x="330184" y="1887486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7231" y="4296520"/>
        <a:ext cx="95807" cy="95807"/>
      </dsp:txXfrm>
    </dsp:sp>
    <dsp:sp modelId="{216C3296-CAE0-4546-A170-794B0A70CD73}">
      <dsp:nvSpPr>
        <dsp:cNvPr id="0" name=""/>
        <dsp:cNvSpPr/>
      </dsp:nvSpPr>
      <dsp:spPr>
        <a:xfrm>
          <a:off x="5575861" y="4029843"/>
          <a:ext cx="330184" cy="943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943743"/>
              </a:lnTo>
              <a:lnTo>
                <a:pt x="330184" y="943743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715957" y="4476718"/>
        <a:ext cx="49991" cy="49991"/>
      </dsp:txXfrm>
    </dsp:sp>
    <dsp:sp modelId="{0730D2EF-5667-0744-9D2F-1A21DC4367EB}">
      <dsp:nvSpPr>
        <dsp:cNvPr id="0" name=""/>
        <dsp:cNvSpPr/>
      </dsp:nvSpPr>
      <dsp:spPr>
        <a:xfrm>
          <a:off x="5575861" y="4029843"/>
          <a:ext cx="330184" cy="314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314581"/>
              </a:lnTo>
              <a:lnTo>
                <a:pt x="330184" y="314581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729552" y="4175732"/>
        <a:ext cx="22802" cy="22802"/>
      </dsp:txXfrm>
    </dsp:sp>
    <dsp:sp modelId="{3AE8DC7A-BAC6-9A44-8427-08B54384D79B}">
      <dsp:nvSpPr>
        <dsp:cNvPr id="0" name=""/>
        <dsp:cNvSpPr/>
      </dsp:nvSpPr>
      <dsp:spPr>
        <a:xfrm>
          <a:off x="5575861" y="3715262"/>
          <a:ext cx="330184" cy="314581"/>
        </a:xfrm>
        <a:custGeom>
          <a:avLst/>
          <a:gdLst/>
          <a:ahLst/>
          <a:cxnLst/>
          <a:rect l="0" t="0" r="0" b="0"/>
          <a:pathLst>
            <a:path>
              <a:moveTo>
                <a:pt x="0" y="314581"/>
              </a:moveTo>
              <a:lnTo>
                <a:pt x="165092" y="314581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729552" y="3861151"/>
        <a:ext cx="22802" cy="22802"/>
      </dsp:txXfrm>
    </dsp:sp>
    <dsp:sp modelId="{4A6421E4-053C-2B43-A071-5F6699769413}">
      <dsp:nvSpPr>
        <dsp:cNvPr id="0" name=""/>
        <dsp:cNvSpPr/>
      </dsp:nvSpPr>
      <dsp:spPr>
        <a:xfrm>
          <a:off x="5575861" y="3086099"/>
          <a:ext cx="330184" cy="943743"/>
        </a:xfrm>
        <a:custGeom>
          <a:avLst/>
          <a:gdLst/>
          <a:ahLst/>
          <a:cxnLst/>
          <a:rect l="0" t="0" r="0" b="0"/>
          <a:pathLst>
            <a:path>
              <a:moveTo>
                <a:pt x="0" y="943743"/>
              </a:moveTo>
              <a:lnTo>
                <a:pt x="165092" y="943743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715957" y="3532975"/>
        <a:ext cx="49991" cy="49991"/>
      </dsp:txXfrm>
    </dsp:sp>
    <dsp:sp modelId="{EE8F6F60-84EF-4110-A2B5-58C57F85AD6C}">
      <dsp:nvSpPr>
        <dsp:cNvPr id="0" name=""/>
        <dsp:cNvSpPr/>
      </dsp:nvSpPr>
      <dsp:spPr>
        <a:xfrm>
          <a:off x="3594756" y="3400681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629162"/>
              </a:lnTo>
              <a:lnTo>
                <a:pt x="330184" y="629162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084" y="3697498"/>
        <a:ext cx="35526" cy="35526"/>
      </dsp:txXfrm>
    </dsp:sp>
    <dsp:sp modelId="{2E6BD50D-A6E7-40B7-A554-F9CAC93D7B21}">
      <dsp:nvSpPr>
        <dsp:cNvPr id="0" name=""/>
        <dsp:cNvSpPr/>
      </dsp:nvSpPr>
      <dsp:spPr>
        <a:xfrm>
          <a:off x="3594756" y="3354961"/>
          <a:ext cx="33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184" y="4572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51593" y="3392426"/>
        <a:ext cx="16509" cy="16509"/>
      </dsp:txXfrm>
    </dsp:sp>
    <dsp:sp modelId="{B173B285-24D3-4E19-9310-BAE3B50B9FB8}">
      <dsp:nvSpPr>
        <dsp:cNvPr id="0" name=""/>
        <dsp:cNvSpPr/>
      </dsp:nvSpPr>
      <dsp:spPr>
        <a:xfrm>
          <a:off x="3594756" y="2771518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629162"/>
              </a:moveTo>
              <a:lnTo>
                <a:pt x="165092" y="629162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42084" y="3068336"/>
        <a:ext cx="35526" cy="35526"/>
      </dsp:txXfrm>
    </dsp:sp>
    <dsp:sp modelId="{3E87C2A6-43AF-4D17-815C-E2281BA04267}">
      <dsp:nvSpPr>
        <dsp:cNvPr id="0" name=""/>
        <dsp:cNvSpPr/>
      </dsp:nvSpPr>
      <dsp:spPr>
        <a:xfrm>
          <a:off x="1520043" y="3354961"/>
          <a:ext cx="33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184" y="45720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76880" y="3392426"/>
        <a:ext cx="16509" cy="16509"/>
      </dsp:txXfrm>
    </dsp:sp>
    <dsp:sp modelId="{66C9AB25-EBA1-40A9-8355-C4465B8ED9AC}">
      <dsp:nvSpPr>
        <dsp:cNvPr id="0" name=""/>
        <dsp:cNvSpPr/>
      </dsp:nvSpPr>
      <dsp:spPr>
        <a:xfrm>
          <a:off x="4061174" y="1513194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629162"/>
              </a:lnTo>
              <a:lnTo>
                <a:pt x="330184" y="629162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08502" y="1810012"/>
        <a:ext cx="35526" cy="35526"/>
      </dsp:txXfrm>
    </dsp:sp>
    <dsp:sp modelId="{C229BE80-3D6E-4C4D-A113-0BE257118A9F}">
      <dsp:nvSpPr>
        <dsp:cNvPr id="0" name=""/>
        <dsp:cNvSpPr/>
      </dsp:nvSpPr>
      <dsp:spPr>
        <a:xfrm>
          <a:off x="4061174" y="1467474"/>
          <a:ext cx="33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184" y="4572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218011" y="1504940"/>
        <a:ext cx="16509" cy="16509"/>
      </dsp:txXfrm>
    </dsp:sp>
    <dsp:sp modelId="{767A965D-53F6-1F4D-957F-41E03DB6D7BE}">
      <dsp:nvSpPr>
        <dsp:cNvPr id="0" name=""/>
        <dsp:cNvSpPr/>
      </dsp:nvSpPr>
      <dsp:spPr>
        <a:xfrm>
          <a:off x="6042279" y="884032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092" y="0"/>
              </a:lnTo>
              <a:lnTo>
                <a:pt x="165092" y="629162"/>
              </a:lnTo>
              <a:lnTo>
                <a:pt x="330184" y="629162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189608" y="1180850"/>
        <a:ext cx="35526" cy="35526"/>
      </dsp:txXfrm>
    </dsp:sp>
    <dsp:sp modelId="{67212F60-D7E3-3444-85BE-D7085576F3F9}">
      <dsp:nvSpPr>
        <dsp:cNvPr id="0" name=""/>
        <dsp:cNvSpPr/>
      </dsp:nvSpPr>
      <dsp:spPr>
        <a:xfrm>
          <a:off x="6042279" y="838312"/>
          <a:ext cx="3301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0184" y="4572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199117" y="875778"/>
        <a:ext cx="16509" cy="16509"/>
      </dsp:txXfrm>
    </dsp:sp>
    <dsp:sp modelId="{D0F535C7-3E03-694C-ADA0-D226130BBBC8}">
      <dsp:nvSpPr>
        <dsp:cNvPr id="0" name=""/>
        <dsp:cNvSpPr/>
      </dsp:nvSpPr>
      <dsp:spPr>
        <a:xfrm>
          <a:off x="6042279" y="254870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629162"/>
              </a:moveTo>
              <a:lnTo>
                <a:pt x="165092" y="629162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189608" y="551688"/>
        <a:ext cx="35526" cy="35526"/>
      </dsp:txXfrm>
    </dsp:sp>
    <dsp:sp modelId="{5D7ADE84-123D-4281-99DC-70F49194CE94}">
      <dsp:nvSpPr>
        <dsp:cNvPr id="0" name=""/>
        <dsp:cNvSpPr/>
      </dsp:nvSpPr>
      <dsp:spPr>
        <a:xfrm>
          <a:off x="4061174" y="884032"/>
          <a:ext cx="330184" cy="629162"/>
        </a:xfrm>
        <a:custGeom>
          <a:avLst/>
          <a:gdLst/>
          <a:ahLst/>
          <a:cxnLst/>
          <a:rect l="0" t="0" r="0" b="0"/>
          <a:pathLst>
            <a:path>
              <a:moveTo>
                <a:pt x="0" y="629162"/>
              </a:moveTo>
              <a:lnTo>
                <a:pt x="165092" y="629162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208502" y="1180850"/>
        <a:ext cx="35526" cy="35526"/>
      </dsp:txXfrm>
    </dsp:sp>
    <dsp:sp modelId="{89E0B025-7693-4F46-8F98-FB88E9EBE637}">
      <dsp:nvSpPr>
        <dsp:cNvPr id="0" name=""/>
        <dsp:cNvSpPr/>
      </dsp:nvSpPr>
      <dsp:spPr>
        <a:xfrm>
          <a:off x="1520043" y="1513194"/>
          <a:ext cx="330184" cy="1887486"/>
        </a:xfrm>
        <a:custGeom>
          <a:avLst/>
          <a:gdLst/>
          <a:ahLst/>
          <a:cxnLst/>
          <a:rect l="0" t="0" r="0" b="0"/>
          <a:pathLst>
            <a:path>
              <a:moveTo>
                <a:pt x="0" y="1887486"/>
              </a:moveTo>
              <a:lnTo>
                <a:pt x="165092" y="1887486"/>
              </a:lnTo>
              <a:lnTo>
                <a:pt x="165092" y="0"/>
              </a:lnTo>
              <a:lnTo>
                <a:pt x="330184" y="0"/>
              </a:lnTo>
            </a:path>
          </a:pathLst>
        </a:custGeom>
        <a:noFill/>
        <a:ln w="264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37231" y="2409034"/>
        <a:ext cx="95807" cy="95807"/>
      </dsp:txXfrm>
    </dsp:sp>
    <dsp:sp modelId="{670E96F6-815E-463A-A2DA-2F86DD557DF0}">
      <dsp:nvSpPr>
        <dsp:cNvPr id="0" name=""/>
        <dsp:cNvSpPr/>
      </dsp:nvSpPr>
      <dsp:spPr>
        <a:xfrm rot="16200000">
          <a:off x="-396035" y="3048566"/>
          <a:ext cx="3127928" cy="704228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Classificação de Requisitos de Software</a:t>
          </a:r>
        </a:p>
      </dsp:txBody>
      <dsp:txXfrm>
        <a:off x="-396035" y="3048566"/>
        <a:ext cx="3127928" cy="704228"/>
      </dsp:txXfrm>
    </dsp:sp>
    <dsp:sp modelId="{6D5F684B-4AF6-4AC9-814B-AE8FBBCF59EE}">
      <dsp:nvSpPr>
        <dsp:cNvPr id="0" name=""/>
        <dsp:cNvSpPr/>
      </dsp:nvSpPr>
      <dsp:spPr>
        <a:xfrm>
          <a:off x="1850227" y="1261530"/>
          <a:ext cx="2210946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às Classes de Organização</a:t>
          </a:r>
        </a:p>
      </dsp:txBody>
      <dsp:txXfrm>
        <a:off x="1850227" y="1261530"/>
        <a:ext cx="2210946" cy="503329"/>
      </dsp:txXfrm>
    </dsp:sp>
    <dsp:sp modelId="{35BF2E51-29FC-44FE-B466-69533CCF41FC}">
      <dsp:nvSpPr>
        <dsp:cNvPr id="0" name=""/>
        <dsp:cNvSpPr/>
      </dsp:nvSpPr>
      <dsp:spPr>
        <a:xfrm>
          <a:off x="4391358" y="632367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Funcionais</a:t>
          </a:r>
        </a:p>
      </dsp:txBody>
      <dsp:txXfrm>
        <a:off x="4391358" y="632367"/>
        <a:ext cx="1650921" cy="503329"/>
      </dsp:txXfrm>
    </dsp:sp>
    <dsp:sp modelId="{BF547E61-4090-8A4F-95C0-DE7D5E88B3FF}">
      <dsp:nvSpPr>
        <dsp:cNvPr id="0" name=""/>
        <dsp:cNvSpPr/>
      </dsp:nvSpPr>
      <dsp:spPr>
        <a:xfrm>
          <a:off x="6372464" y="3205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Evidente</a:t>
          </a:r>
        </a:p>
      </dsp:txBody>
      <dsp:txXfrm>
        <a:off x="6372464" y="3205"/>
        <a:ext cx="1650921" cy="503329"/>
      </dsp:txXfrm>
    </dsp:sp>
    <dsp:sp modelId="{0D6552C0-6DE3-3F46-9439-AB804D029773}">
      <dsp:nvSpPr>
        <dsp:cNvPr id="0" name=""/>
        <dsp:cNvSpPr/>
      </dsp:nvSpPr>
      <dsp:spPr>
        <a:xfrm>
          <a:off x="6372464" y="632367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Oculto</a:t>
          </a:r>
        </a:p>
      </dsp:txBody>
      <dsp:txXfrm>
        <a:off x="6372464" y="632367"/>
        <a:ext cx="1650921" cy="503329"/>
      </dsp:txXfrm>
    </dsp:sp>
    <dsp:sp modelId="{38562311-07A3-2044-B9E8-E821EDE7C5C7}">
      <dsp:nvSpPr>
        <dsp:cNvPr id="0" name=""/>
        <dsp:cNvSpPr/>
      </dsp:nvSpPr>
      <dsp:spPr>
        <a:xfrm>
          <a:off x="6372464" y="1261530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Decorativo</a:t>
          </a:r>
        </a:p>
      </dsp:txBody>
      <dsp:txXfrm>
        <a:off x="6372464" y="1261530"/>
        <a:ext cx="1650921" cy="503329"/>
      </dsp:txXfrm>
    </dsp:sp>
    <dsp:sp modelId="{F7417284-7BC2-3A40-97C7-E21676B1AE19}">
      <dsp:nvSpPr>
        <dsp:cNvPr id="0" name=""/>
        <dsp:cNvSpPr/>
      </dsp:nvSpPr>
      <dsp:spPr>
        <a:xfrm>
          <a:off x="4391358" y="1261530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Não Funcionais</a:t>
          </a:r>
        </a:p>
      </dsp:txBody>
      <dsp:txXfrm>
        <a:off x="4391358" y="1261530"/>
        <a:ext cx="1650921" cy="503329"/>
      </dsp:txXfrm>
    </dsp:sp>
    <dsp:sp modelId="{947F3F28-CC17-4D5A-9860-88DA4691475D}">
      <dsp:nvSpPr>
        <dsp:cNvPr id="0" name=""/>
        <dsp:cNvSpPr/>
      </dsp:nvSpPr>
      <dsp:spPr>
        <a:xfrm>
          <a:off x="4391358" y="1890692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Inversos</a:t>
          </a:r>
        </a:p>
      </dsp:txBody>
      <dsp:txXfrm>
        <a:off x="4391358" y="1890692"/>
        <a:ext cx="1650921" cy="503329"/>
      </dsp:txXfrm>
    </dsp:sp>
    <dsp:sp modelId="{035AA101-5963-4350-9A11-241E9E2A24DF}">
      <dsp:nvSpPr>
        <dsp:cNvPr id="0" name=""/>
        <dsp:cNvSpPr/>
      </dsp:nvSpPr>
      <dsp:spPr>
        <a:xfrm>
          <a:off x="1850227" y="3149016"/>
          <a:ext cx="1744528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aos Níveis de Detalhes</a:t>
          </a:r>
        </a:p>
      </dsp:txBody>
      <dsp:txXfrm>
        <a:off x="1850227" y="3149016"/>
        <a:ext cx="1744528" cy="503329"/>
      </dsp:txXfrm>
    </dsp:sp>
    <dsp:sp modelId="{66EC0EEE-0B3A-45FF-BF18-BBDCC4A2C934}">
      <dsp:nvSpPr>
        <dsp:cNvPr id="0" name=""/>
        <dsp:cNvSpPr/>
      </dsp:nvSpPr>
      <dsp:spPr>
        <a:xfrm>
          <a:off x="3924940" y="2519854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Usuário</a:t>
          </a:r>
        </a:p>
      </dsp:txBody>
      <dsp:txXfrm>
        <a:off x="3924940" y="2519854"/>
        <a:ext cx="1650921" cy="503329"/>
      </dsp:txXfrm>
    </dsp:sp>
    <dsp:sp modelId="{14D25914-A302-40A1-9EF6-15B9CD74E841}">
      <dsp:nvSpPr>
        <dsp:cNvPr id="0" name=""/>
        <dsp:cNvSpPr/>
      </dsp:nvSpPr>
      <dsp:spPr>
        <a:xfrm>
          <a:off x="3924940" y="3149016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Sistema</a:t>
          </a:r>
        </a:p>
      </dsp:txBody>
      <dsp:txXfrm>
        <a:off x="3924940" y="3149016"/>
        <a:ext cx="1650921" cy="503329"/>
      </dsp:txXfrm>
    </dsp:sp>
    <dsp:sp modelId="{1ADF3189-65ED-4FF9-921B-727F281671BF}">
      <dsp:nvSpPr>
        <dsp:cNvPr id="0" name=""/>
        <dsp:cNvSpPr/>
      </dsp:nvSpPr>
      <dsp:spPr>
        <a:xfrm>
          <a:off x="3924940" y="3778178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 Interfaces Externas</a:t>
          </a:r>
        </a:p>
      </dsp:txBody>
      <dsp:txXfrm>
        <a:off x="3924940" y="3778178"/>
        <a:ext cx="1650921" cy="503329"/>
      </dsp:txXfrm>
    </dsp:sp>
    <dsp:sp modelId="{8255C760-0E9B-4E43-B585-1B7F48B6B29D}">
      <dsp:nvSpPr>
        <dsp:cNvPr id="0" name=""/>
        <dsp:cNvSpPr/>
      </dsp:nvSpPr>
      <dsp:spPr>
        <a:xfrm>
          <a:off x="5906045" y="2834435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Usuário</a:t>
          </a:r>
        </a:p>
      </dsp:txBody>
      <dsp:txXfrm>
        <a:off x="5906045" y="2834435"/>
        <a:ext cx="1650921" cy="503329"/>
      </dsp:txXfrm>
    </dsp:sp>
    <dsp:sp modelId="{DA4ED149-7D83-B540-9B2F-529D8E76D0EA}">
      <dsp:nvSpPr>
        <dsp:cNvPr id="0" name=""/>
        <dsp:cNvSpPr/>
      </dsp:nvSpPr>
      <dsp:spPr>
        <a:xfrm>
          <a:off x="5906045" y="3463597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Hardware</a:t>
          </a:r>
        </a:p>
      </dsp:txBody>
      <dsp:txXfrm>
        <a:off x="5906045" y="3463597"/>
        <a:ext cx="1650921" cy="503329"/>
      </dsp:txXfrm>
    </dsp:sp>
    <dsp:sp modelId="{4C732D27-E960-964C-B702-40419DBF3395}">
      <dsp:nvSpPr>
        <dsp:cNvPr id="0" name=""/>
        <dsp:cNvSpPr/>
      </dsp:nvSpPr>
      <dsp:spPr>
        <a:xfrm>
          <a:off x="5906045" y="4092759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Software</a:t>
          </a:r>
        </a:p>
      </dsp:txBody>
      <dsp:txXfrm>
        <a:off x="5906045" y="4092759"/>
        <a:ext cx="1650921" cy="503329"/>
      </dsp:txXfrm>
    </dsp:sp>
    <dsp:sp modelId="{5F79D094-339A-2846-A0FD-98E0212B544B}">
      <dsp:nvSpPr>
        <dsp:cNvPr id="0" name=""/>
        <dsp:cNvSpPr/>
      </dsp:nvSpPr>
      <dsp:spPr>
        <a:xfrm>
          <a:off x="5906045" y="4721921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Interfaces de Comunicação</a:t>
          </a:r>
        </a:p>
      </dsp:txBody>
      <dsp:txXfrm>
        <a:off x="5906045" y="4721921"/>
        <a:ext cx="1650921" cy="503329"/>
      </dsp:txXfrm>
    </dsp:sp>
    <dsp:sp modelId="{F7AC5872-B48A-4AED-9E84-E30A6FD40738}">
      <dsp:nvSpPr>
        <dsp:cNvPr id="0" name=""/>
        <dsp:cNvSpPr/>
      </dsp:nvSpPr>
      <dsp:spPr>
        <a:xfrm>
          <a:off x="1850227" y="5036502"/>
          <a:ext cx="1090218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Quanto às Prioridades</a:t>
          </a:r>
        </a:p>
      </dsp:txBody>
      <dsp:txXfrm>
        <a:off x="1850227" y="5036502"/>
        <a:ext cx="1090218" cy="503329"/>
      </dsp:txXfrm>
    </dsp:sp>
    <dsp:sp modelId="{CE030516-114D-40E9-B942-E2139AA67CB8}">
      <dsp:nvSpPr>
        <dsp:cNvPr id="0" name=""/>
        <dsp:cNvSpPr/>
      </dsp:nvSpPr>
      <dsp:spPr>
        <a:xfrm>
          <a:off x="3270630" y="4407340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Essencial</a:t>
          </a:r>
        </a:p>
      </dsp:txBody>
      <dsp:txXfrm>
        <a:off x="3270630" y="4407340"/>
        <a:ext cx="1650921" cy="503329"/>
      </dsp:txXfrm>
    </dsp:sp>
    <dsp:sp modelId="{67D73A91-CFFC-4C3A-992C-8A5DB5C31394}">
      <dsp:nvSpPr>
        <dsp:cNvPr id="0" name=""/>
        <dsp:cNvSpPr/>
      </dsp:nvSpPr>
      <dsp:spPr>
        <a:xfrm>
          <a:off x="3270630" y="5036502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Importante</a:t>
          </a:r>
        </a:p>
      </dsp:txBody>
      <dsp:txXfrm>
        <a:off x="3270630" y="5036502"/>
        <a:ext cx="1650921" cy="503329"/>
      </dsp:txXfrm>
    </dsp:sp>
    <dsp:sp modelId="{F6BDE136-3BD6-49B4-B14B-526035DD546C}">
      <dsp:nvSpPr>
        <dsp:cNvPr id="0" name=""/>
        <dsp:cNvSpPr/>
      </dsp:nvSpPr>
      <dsp:spPr>
        <a:xfrm>
          <a:off x="3270630" y="5665664"/>
          <a:ext cx="1650921" cy="503329"/>
        </a:xfrm>
        <a:prstGeom prst="rect">
          <a:avLst/>
        </a:prstGeom>
        <a:gradFill rotWithShape="1">
          <a:gsLst>
            <a:gs pos="0">
              <a:schemeClr val="accent6">
                <a:tint val="50000"/>
                <a:shade val="86000"/>
                <a:satMod val="140000"/>
              </a:schemeClr>
            </a:gs>
            <a:gs pos="45000">
              <a:schemeClr val="accent6">
                <a:tint val="48000"/>
                <a:satMod val="150000"/>
              </a:schemeClr>
            </a:gs>
            <a:gs pos="100000">
              <a:schemeClr val="accent6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Desejável</a:t>
          </a:r>
        </a:p>
      </dsp:txBody>
      <dsp:txXfrm>
        <a:off x="3270630" y="5665664"/>
        <a:ext cx="1650921" cy="50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4437013" cy="35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607" y="3"/>
            <a:ext cx="4437011" cy="35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72295"/>
            <a:ext cx="4437013" cy="29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607" y="6772295"/>
            <a:ext cx="4437011" cy="29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10650852-AE11-4CEF-929B-3C49CC5F2E5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0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4383610" cy="35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51005" y="3"/>
            <a:ext cx="4383610" cy="35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95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35263" y="525463"/>
            <a:ext cx="4764087" cy="2679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48984" y="3379461"/>
            <a:ext cx="7536650" cy="3204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758923"/>
            <a:ext cx="4383610" cy="35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51005" y="6758923"/>
            <a:ext cx="4383610" cy="35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40BAB663-4546-41F3-A990-C4AEF57BE75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610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15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Colocar exemplos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55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88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48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735263" y="525463"/>
            <a:ext cx="4764087" cy="26797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AB663-4546-41F3-A990-C4AEF57BE752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02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882512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/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/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/>
              </a:rPr>
              <a:t> Tenorio</a:t>
            </a:r>
            <a:endParaRPr lang="en-US" sz="2800" dirty="0">
              <a:solidFill>
                <a:schemeClr val="accent4"/>
              </a:solidFill>
              <a:effectLst/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2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52CC-8D4A-44B1-AEB2-5C70715287F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2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399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8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5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2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77192-D49C-4835-8655-BC3F3CEB283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71CA1-E10D-40DC-9603-F597D54D478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0" indent="0" algn="ctr">
              <a:buNone/>
              <a:defRPr/>
            </a:lvl2pPr>
            <a:lvl3pPr marL="547673" indent="0" algn="ctr">
              <a:buNone/>
              <a:defRPr/>
            </a:lvl3pPr>
            <a:lvl4pPr marL="822305" indent="0" algn="ctr">
              <a:buNone/>
              <a:defRPr/>
            </a:lvl4pPr>
            <a:lvl5pPr marL="1050899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85585-25ED-45BD-8CD2-445B3A18F1FB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877E9-8D3A-42EE-85FD-1E45CE73BE02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AE257-E2CB-423A-83C2-97AFA9FC935D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1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265" y="1286471"/>
            <a:ext cx="3699474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1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399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5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58" indent="-182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189" indent="-182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32" indent="-182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63" indent="-182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21" indent="-136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566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41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17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192" indent="-182875" algn="l" defTabSz="91437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D1F6F-1622-428E-9976-0B1AFCA68C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Requisitos</a:t>
            </a:r>
            <a:r>
              <a:rPr lang="en-US" dirty="0"/>
              <a:t>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[2/9]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9" y="2133600"/>
            <a:ext cx="424107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9718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968769"/>
            <a:ext cx="4478381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as ações dos funcionários para futuras auditorias.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951686"/>
            <a:ext cx="4707377" cy="678740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possuir um visual com desenhos e animações de cédulas e de moedas.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3001425"/>
            <a:ext cx="3507687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importar extratos bancários para conciliação.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827157"/>
            <a:ext cx="5553891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gerar um gráfico comparativo com os saldos de cada conta bancária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Rounded Rectangular Callout 5"/>
          <p:cNvSpPr/>
          <p:nvPr/>
        </p:nvSpPr>
        <p:spPr>
          <a:xfrm>
            <a:off x="304800" y="5950660"/>
            <a:ext cx="3352800" cy="678740"/>
          </a:xfrm>
          <a:prstGeom prst="wedgeRoundRectCallout">
            <a:avLst>
              <a:gd name="adj1" fmla="val -34273"/>
              <a:gd name="adj2" fmla="val -29556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Não deve emitir carnês de pagamento aos clientes.</a:t>
            </a:r>
          </a:p>
        </p:txBody>
      </p:sp>
      <p:sp>
        <p:nvSpPr>
          <p:cNvPr id="5" name="Oval 4"/>
          <p:cNvSpPr/>
          <p:nvPr/>
        </p:nvSpPr>
        <p:spPr>
          <a:xfrm>
            <a:off x="8302294" y="792515"/>
            <a:ext cx="2286000" cy="1219200"/>
          </a:xfrm>
          <a:prstGeom prst="ellipse">
            <a:avLst/>
          </a:prstGeom>
          <a:gradFill>
            <a:gsLst>
              <a:gs pos="0">
                <a:schemeClr val="accent2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2">
                  <a:tint val="48000"/>
                  <a:satMod val="150000"/>
                  <a:alpha val="50000"/>
                </a:schemeClr>
              </a:gs>
              <a:gs pos="100000">
                <a:schemeClr val="accent2">
                  <a:tint val="28000"/>
                  <a:satMod val="160000"/>
                  <a:alpha val="50000"/>
                </a:schemeClr>
              </a:gs>
            </a:gsLst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Funcionais</a:t>
            </a:r>
          </a:p>
        </p:txBody>
      </p:sp>
      <p:cxnSp>
        <p:nvCxnSpPr>
          <p:cNvPr id="8" name="Conector de Seta Reta 7"/>
          <p:cNvCxnSpPr>
            <a:stCxn id="28" idx="3"/>
          </p:cNvCxnSpPr>
          <p:nvPr/>
        </p:nvCxnSpPr>
        <p:spPr>
          <a:xfrm flipV="1">
            <a:off x="6611981" y="1726789"/>
            <a:ext cx="1690313" cy="7418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9" idx="3"/>
          </p:cNvCxnSpPr>
          <p:nvPr/>
        </p:nvCxnSpPr>
        <p:spPr>
          <a:xfrm flipV="1">
            <a:off x="5882951" y="1879189"/>
            <a:ext cx="2571743" cy="142762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37" idx="0"/>
          </p:cNvCxnSpPr>
          <p:nvPr/>
        </p:nvCxnSpPr>
        <p:spPr>
          <a:xfrm flipV="1">
            <a:off x="8313379" y="2133600"/>
            <a:ext cx="598515" cy="8678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38" idx="3"/>
          </p:cNvCxnSpPr>
          <p:nvPr/>
        </p:nvCxnSpPr>
        <p:spPr>
          <a:xfrm flipV="1">
            <a:off x="7924800" y="2133600"/>
            <a:ext cx="1608712" cy="20285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31" idx="3"/>
          </p:cNvCxnSpPr>
          <p:nvPr/>
        </p:nvCxnSpPr>
        <p:spPr>
          <a:xfrm flipV="1">
            <a:off x="6156253" y="2011715"/>
            <a:ext cx="2530547" cy="32920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>
            <a:stCxn id="32" idx="0"/>
          </p:cNvCxnSpPr>
          <p:nvPr/>
        </p:nvCxnSpPr>
        <p:spPr>
          <a:xfrm flipV="1">
            <a:off x="9533512" y="2133600"/>
            <a:ext cx="372488" cy="281808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ular Callout 5"/>
          <p:cNvSpPr/>
          <p:nvPr/>
        </p:nvSpPr>
        <p:spPr>
          <a:xfrm>
            <a:off x="4343400" y="5950660"/>
            <a:ext cx="3352800" cy="678740"/>
          </a:xfrm>
          <a:prstGeom prst="wedgeRoundRectCallout">
            <a:avLst>
              <a:gd name="adj1" fmla="val -67000"/>
              <a:gd name="adj2" fmla="val -6462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funcionar em vários sistemas operacionais.</a:t>
            </a:r>
          </a:p>
        </p:txBody>
      </p:sp>
    </p:spTree>
    <p:extLst>
      <p:ext uri="{BB962C8B-B14F-4D97-AF65-F5344CB8AC3E}">
        <p14:creationId xmlns:p14="http://schemas.microsoft.com/office/powerpoint/2010/main" val="2430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5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[3/9]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Funcionais </a:t>
            </a:r>
            <a:r>
              <a:rPr lang="pt-BR" sz="1800" b="1" dirty="0"/>
              <a:t>[2/2]</a:t>
            </a:r>
            <a:r>
              <a:rPr lang="pt-BR" dirty="0"/>
              <a:t>:  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Evidente</a:t>
            </a:r>
            <a:r>
              <a:rPr lang="pt-BR" dirty="0"/>
              <a:t>: O usuário tem conhecimento de que a referida funcionalidade foi executada.</a:t>
            </a:r>
          </a:p>
          <a:p>
            <a:pPr lvl="2"/>
            <a:r>
              <a:rPr lang="pt-BR" dirty="0"/>
              <a:t>Ex. - </a:t>
            </a:r>
            <a:r>
              <a:rPr lang="pt-BR" b="1" dirty="0"/>
              <a:t>RF001</a:t>
            </a:r>
            <a:r>
              <a:rPr lang="pt-BR" dirty="0"/>
              <a:t>: O sistema deve permitir que um aluno realize sua matrícula em uma disciplina pela Internet</a:t>
            </a:r>
          </a:p>
          <a:p>
            <a:pPr lvl="2"/>
            <a:endParaRPr lang="pt-BR" b="1" dirty="0"/>
          </a:p>
          <a:p>
            <a:pPr lvl="1"/>
            <a:r>
              <a:rPr lang="pt-BR" b="1" dirty="0"/>
              <a:t>Oculto</a:t>
            </a:r>
            <a:r>
              <a:rPr lang="pt-BR" dirty="0"/>
              <a:t>: Funcionalidade que não é visível para o usuário. Vale para muitos serviços técnicos de </a:t>
            </a:r>
            <a:r>
              <a:rPr lang="pt-BR" dirty="0" err="1"/>
              <a:t>infra-estrutura</a:t>
            </a:r>
            <a:endParaRPr lang="pt-BR" dirty="0"/>
          </a:p>
          <a:p>
            <a:pPr lvl="2"/>
            <a:r>
              <a:rPr lang="pt-BR" dirty="0"/>
              <a:t>Ex. – </a:t>
            </a:r>
            <a:r>
              <a:rPr lang="pt-BR" b="1" dirty="0"/>
              <a:t>RF004</a:t>
            </a:r>
            <a:r>
              <a:rPr lang="pt-BR" dirty="0"/>
              <a:t>: O sistema deve atualizar a quantidade do produto em estoque, ao vender e comprar.</a:t>
            </a:r>
          </a:p>
          <a:p>
            <a:pPr lvl="2"/>
            <a:r>
              <a:rPr lang="pt-BR" dirty="0"/>
              <a:t>Tais funções são frequentemente (e incorretamente) esquecidas durante a fase de especificação de requisitos</a:t>
            </a:r>
          </a:p>
          <a:p>
            <a:pPr lvl="2"/>
            <a:endParaRPr lang="pt-BR" b="1" dirty="0"/>
          </a:p>
          <a:p>
            <a:pPr lvl="1"/>
            <a:r>
              <a:rPr lang="pt-BR" b="1" dirty="0"/>
              <a:t>Decorativo</a:t>
            </a:r>
            <a:r>
              <a:rPr lang="pt-BR" dirty="0"/>
              <a:t>: Opcional. Sua adição pode ou não afetar significativamente o </a:t>
            </a:r>
            <a:r>
              <a:rPr lang="pt-BR" dirty="0">
                <a:solidFill>
                  <a:srgbClr val="800000"/>
                </a:solidFill>
              </a:rPr>
              <a:t>custo</a:t>
            </a:r>
            <a:r>
              <a:rPr lang="pt-BR" dirty="0"/>
              <a:t> ou outras funções.</a:t>
            </a:r>
          </a:p>
          <a:p>
            <a:pPr lvl="2"/>
            <a:r>
              <a:rPr lang="pt-BR" dirty="0"/>
              <a:t>Ex. – </a:t>
            </a:r>
            <a:r>
              <a:rPr lang="pt-BR" b="1" dirty="0"/>
              <a:t>RF005</a:t>
            </a:r>
            <a:r>
              <a:rPr lang="pt-BR" dirty="0"/>
              <a:t>: O sistema deve exibir o logotipo da empresa em cada uma de suas telas</a:t>
            </a:r>
          </a:p>
        </p:txBody>
      </p:sp>
    </p:spTree>
    <p:extLst>
      <p:ext uri="{BB962C8B-B14F-4D97-AF65-F5344CB8AC3E}">
        <p14:creationId xmlns:p14="http://schemas.microsoft.com/office/powerpoint/2010/main" val="39883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[4/9]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9" y="2133600"/>
            <a:ext cx="424107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9718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968769"/>
            <a:ext cx="4478381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as ações dos funcionários para futuras auditorias.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951686"/>
            <a:ext cx="4707377" cy="678740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possuir um visual com desenhos e animações de cédulas e de moedas.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3001425"/>
            <a:ext cx="3507687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importar extratos bancários para conciliação.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827157"/>
            <a:ext cx="5553891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gerar um gráfico comparativo com os saldos de cada conta bancária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Rounded Rectangular Callout 5"/>
          <p:cNvSpPr/>
          <p:nvPr/>
        </p:nvSpPr>
        <p:spPr>
          <a:xfrm>
            <a:off x="304800" y="5950660"/>
            <a:ext cx="3352800" cy="678740"/>
          </a:xfrm>
          <a:prstGeom prst="wedgeRoundRectCallout">
            <a:avLst>
              <a:gd name="adj1" fmla="val -34273"/>
              <a:gd name="adj2" fmla="val -29556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Não deve emitir carnês de pagamento aos clientes.</a:t>
            </a:r>
          </a:p>
        </p:txBody>
      </p:sp>
      <p:sp>
        <p:nvSpPr>
          <p:cNvPr id="5" name="Oval 4"/>
          <p:cNvSpPr/>
          <p:nvPr/>
        </p:nvSpPr>
        <p:spPr>
          <a:xfrm>
            <a:off x="8302294" y="792515"/>
            <a:ext cx="2286000" cy="12192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93A2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Funcionais</a:t>
            </a:r>
          </a:p>
          <a:p>
            <a:pPr algn="ctr"/>
            <a:r>
              <a:rPr lang="pt-B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Evidentes</a:t>
            </a:r>
          </a:p>
        </p:txBody>
      </p:sp>
      <p:cxnSp>
        <p:nvCxnSpPr>
          <p:cNvPr id="8" name="Conector de Seta Reta 7"/>
          <p:cNvCxnSpPr>
            <a:stCxn id="28" idx="3"/>
          </p:cNvCxnSpPr>
          <p:nvPr/>
        </p:nvCxnSpPr>
        <p:spPr>
          <a:xfrm flipV="1">
            <a:off x="6611981" y="1726789"/>
            <a:ext cx="1690313" cy="7418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9" idx="3"/>
          </p:cNvCxnSpPr>
          <p:nvPr/>
        </p:nvCxnSpPr>
        <p:spPr>
          <a:xfrm flipV="1">
            <a:off x="5882951" y="1879189"/>
            <a:ext cx="2571743" cy="142762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37" idx="0"/>
          </p:cNvCxnSpPr>
          <p:nvPr/>
        </p:nvCxnSpPr>
        <p:spPr>
          <a:xfrm flipV="1">
            <a:off x="8313379" y="2031590"/>
            <a:ext cx="293715" cy="969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38" idx="3"/>
          </p:cNvCxnSpPr>
          <p:nvPr/>
        </p:nvCxnSpPr>
        <p:spPr>
          <a:xfrm flipV="1">
            <a:off x="7924800" y="2183991"/>
            <a:ext cx="834694" cy="197818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01000" y="5806970"/>
            <a:ext cx="3505200" cy="855357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 Funcional</a:t>
            </a:r>
          </a:p>
          <a:p>
            <a:pPr algn="ctr"/>
            <a:r>
              <a:rPr lang="pt-B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Oculto</a:t>
            </a:r>
          </a:p>
        </p:txBody>
      </p:sp>
      <p:cxnSp>
        <p:nvCxnSpPr>
          <p:cNvPr id="21" name="Conector de Seta Reta 20"/>
          <p:cNvCxnSpPr>
            <a:cxnSpLocks/>
            <a:endCxn id="20" idx="1"/>
          </p:cNvCxnSpPr>
          <p:nvPr/>
        </p:nvCxnSpPr>
        <p:spPr>
          <a:xfrm>
            <a:off x="6019800" y="5630426"/>
            <a:ext cx="2494525" cy="30180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454694" y="3810000"/>
            <a:ext cx="3432506" cy="855357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 Funcional</a:t>
            </a:r>
          </a:p>
          <a:p>
            <a:pPr algn="ctr"/>
            <a:r>
              <a:rPr lang="pt-B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Decorativo</a:t>
            </a:r>
          </a:p>
        </p:txBody>
      </p:sp>
      <p:cxnSp>
        <p:nvCxnSpPr>
          <p:cNvPr id="35" name="Conector de Seta Reta 34"/>
          <p:cNvCxnSpPr>
            <a:cxnSpLocks/>
            <a:endCxn id="24" idx="3"/>
          </p:cNvCxnSpPr>
          <p:nvPr/>
        </p:nvCxnSpPr>
        <p:spPr>
          <a:xfrm flipV="1">
            <a:off x="8454694" y="4540093"/>
            <a:ext cx="502679" cy="42867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5"/>
          <p:cNvSpPr/>
          <p:nvPr/>
        </p:nvSpPr>
        <p:spPr>
          <a:xfrm>
            <a:off x="4343400" y="5950660"/>
            <a:ext cx="3352800" cy="678740"/>
          </a:xfrm>
          <a:prstGeom prst="wedgeRoundRectCallout">
            <a:avLst>
              <a:gd name="adj1" fmla="val -67000"/>
              <a:gd name="adj2" fmla="val -6462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funcionar em vários sistemas operacionais.</a:t>
            </a:r>
          </a:p>
        </p:txBody>
      </p:sp>
    </p:spTree>
    <p:extLst>
      <p:ext uri="{BB962C8B-B14F-4D97-AF65-F5344CB8AC3E}">
        <p14:creationId xmlns:p14="http://schemas.microsoft.com/office/powerpoint/2010/main" val="16304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5" grpId="0" animBg="1"/>
      <p:bldP spid="20" grpId="0" animBg="1"/>
      <p:bldP spid="24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[5/9]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Não-Funcionais </a:t>
            </a:r>
            <a:r>
              <a:rPr lang="pt-BR" sz="1800" b="1" dirty="0"/>
              <a:t>[1/2]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 err="1"/>
              <a:t>Tamb</a:t>
            </a:r>
            <a:r>
              <a:rPr lang="en-US" dirty="0" err="1"/>
              <a:t>ém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de </a:t>
            </a:r>
            <a:r>
              <a:rPr lang="pt-BR" dirty="0">
                <a:solidFill>
                  <a:srgbClr val="800000"/>
                </a:solidFill>
              </a:rPr>
              <a:t>requisitos suplementares</a:t>
            </a:r>
            <a:r>
              <a:rPr lang="en-US" dirty="0"/>
              <a:t>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pt-BR" dirty="0"/>
              <a:t>relacionados aos </a:t>
            </a:r>
            <a:r>
              <a:rPr lang="pt-BR" dirty="0">
                <a:solidFill>
                  <a:srgbClr val="800000"/>
                </a:solidFill>
              </a:rPr>
              <a:t>aspectos de qualidade</a:t>
            </a:r>
            <a:r>
              <a:rPr lang="pt-BR" dirty="0"/>
              <a:t> que o software deverá apresentar ou </a:t>
            </a:r>
            <a:r>
              <a:rPr lang="pt-BR" dirty="0">
                <a:solidFill>
                  <a:srgbClr val="800000"/>
                </a:solidFill>
              </a:rPr>
              <a:t>restrições</a:t>
            </a:r>
            <a:r>
              <a:rPr lang="pt-BR" dirty="0"/>
              <a:t> a serem atendidas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Descrevem as </a:t>
            </a:r>
            <a:r>
              <a:rPr lang="pt-BR" dirty="0">
                <a:solidFill>
                  <a:srgbClr val="800000"/>
                </a:solidFill>
              </a:rPr>
              <a:t>restrições</a:t>
            </a:r>
            <a:r>
              <a:rPr lang="pt-BR" dirty="0"/>
              <a:t> para o software</a:t>
            </a:r>
          </a:p>
          <a:p>
            <a:pPr lvl="2"/>
            <a:r>
              <a:rPr lang="pt-BR" dirty="0"/>
              <a:t>São restrições sobre os serviços ou as funções oferecidos pelo sistema, tais como: restrições de tempo, restrições sobre o processo de desenvolvimento, padrões, entre outros.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Exemplos:</a:t>
            </a:r>
          </a:p>
          <a:p>
            <a:pPr lvl="2"/>
            <a:r>
              <a:rPr lang="pt-BR" b="1" dirty="0"/>
              <a:t>RNF001</a:t>
            </a:r>
            <a:r>
              <a:rPr lang="pt-BR" dirty="0"/>
              <a:t>: O tempo de resposta para uma consulta deve demandar no máximo 3 segundos</a:t>
            </a:r>
          </a:p>
          <a:p>
            <a:pPr lvl="2"/>
            <a:r>
              <a:rPr lang="pt-BR" b="1" dirty="0"/>
              <a:t>RNF002</a:t>
            </a:r>
            <a:r>
              <a:rPr lang="pt-BR" dirty="0"/>
              <a:t>: O sistema deve ser executado no ambiente Windows</a:t>
            </a:r>
          </a:p>
          <a:p>
            <a:pPr lvl="2"/>
            <a:r>
              <a:rPr lang="pt-BR" b="1" dirty="0"/>
              <a:t>RNF003</a:t>
            </a:r>
            <a:r>
              <a:rPr lang="pt-BR" dirty="0"/>
              <a:t>: O usuário será capaz de utilizar todas as funcionalidades dos sistema após 2 horas de treinamento</a:t>
            </a:r>
          </a:p>
        </p:txBody>
      </p:sp>
    </p:spTree>
    <p:extLst>
      <p:ext uri="{BB962C8B-B14F-4D97-AF65-F5344CB8AC3E}">
        <p14:creationId xmlns:p14="http://schemas.microsoft.com/office/powerpoint/2010/main" val="392201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[6/9]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9" y="2133600"/>
            <a:ext cx="424107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registrar todas as operações de débito e de crédito da empresa.</a:t>
            </a: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9718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controlar as contas a pagar e a receber.</a:t>
            </a: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968769"/>
            <a:ext cx="4478381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registrar as ações dos funcionários para futuras auditorias.</a:t>
            </a: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951686"/>
            <a:ext cx="4707377" cy="678740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possuir um visual com desenhos e animações de cédulas e de moedas.</a:t>
            </a: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3001425"/>
            <a:ext cx="3507687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importar extratos bancários para conciliação.</a:t>
            </a: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827157"/>
            <a:ext cx="5553891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gerar um gráfico comparativo com os saldos de cada conta bancária da empresa.</a:t>
            </a:r>
          </a:p>
        </p:txBody>
      </p:sp>
      <p:sp>
        <p:nvSpPr>
          <p:cNvPr id="39" name="Rounded Rectangular Callout 5"/>
          <p:cNvSpPr/>
          <p:nvPr/>
        </p:nvSpPr>
        <p:spPr>
          <a:xfrm>
            <a:off x="304800" y="5950660"/>
            <a:ext cx="3352800" cy="678740"/>
          </a:xfrm>
          <a:prstGeom prst="wedgeRoundRectCallout">
            <a:avLst>
              <a:gd name="adj1" fmla="val -34273"/>
              <a:gd name="adj2" fmla="val -295569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Não deve emitir carnês de pagamento aos clientes.</a:t>
            </a:r>
          </a:p>
        </p:txBody>
      </p:sp>
      <p:sp>
        <p:nvSpPr>
          <p:cNvPr id="5" name="Oval 4"/>
          <p:cNvSpPr/>
          <p:nvPr/>
        </p:nvSpPr>
        <p:spPr>
          <a:xfrm>
            <a:off x="8302294" y="792515"/>
            <a:ext cx="2286000" cy="12192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 Não Funcional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8" name="Conector de Seta Reta 7"/>
          <p:cNvCxnSpPr>
            <a:stCxn id="36" idx="0"/>
          </p:cNvCxnSpPr>
          <p:nvPr/>
        </p:nvCxnSpPr>
        <p:spPr>
          <a:xfrm flipV="1">
            <a:off x="6019800" y="2133600"/>
            <a:ext cx="3048000" cy="38170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5"/>
          <p:cNvSpPr/>
          <p:nvPr/>
        </p:nvSpPr>
        <p:spPr>
          <a:xfrm>
            <a:off x="4343400" y="5950660"/>
            <a:ext cx="3352800" cy="678740"/>
          </a:xfrm>
          <a:prstGeom prst="wedgeRoundRectCallout">
            <a:avLst>
              <a:gd name="adj1" fmla="val -67000"/>
              <a:gd name="adj2" fmla="val -64620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funcionar em vários sistemas operacionais.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7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[7/9]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Não-Funcionais </a:t>
            </a:r>
            <a:r>
              <a:rPr lang="pt-BR" sz="1800" b="1" dirty="0"/>
              <a:t>[2/2]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São frequentemente confundidos com funções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Podem aplicar-se a todas as funções (o sistema como um todo) ou ser específicos de uma função particular ou grupo de funções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Em geral, podem ser aplicados para qualquer sistema</a:t>
            </a:r>
          </a:p>
        </p:txBody>
      </p:sp>
    </p:spTree>
    <p:extLst>
      <p:ext uri="{BB962C8B-B14F-4D97-AF65-F5344CB8AC3E}">
        <p14:creationId xmlns:p14="http://schemas.microsoft.com/office/powerpoint/2010/main" val="20321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[8/9]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Inversos</a:t>
            </a:r>
            <a:r>
              <a:rPr lang="pt-BR" dirty="0"/>
              <a:t>:</a:t>
            </a:r>
          </a:p>
          <a:p>
            <a:pPr marL="1188690" lvl="5" indent="0">
              <a:buNone/>
            </a:pPr>
            <a:r>
              <a:rPr lang="pt-BR" dirty="0"/>
              <a:t> </a:t>
            </a:r>
          </a:p>
          <a:p>
            <a:pPr lvl="1"/>
            <a:r>
              <a:rPr lang="pt-BR" dirty="0"/>
              <a:t>Relacionados a </a:t>
            </a:r>
            <a:r>
              <a:rPr lang="pt-BR" dirty="0">
                <a:solidFill>
                  <a:srgbClr val="800000"/>
                </a:solidFill>
              </a:rPr>
              <a:t>condições</a:t>
            </a:r>
            <a:r>
              <a:rPr lang="pt-BR" dirty="0"/>
              <a:t> que </a:t>
            </a:r>
            <a:r>
              <a:rPr lang="pt-BR" dirty="0">
                <a:solidFill>
                  <a:srgbClr val="800000"/>
                </a:solidFill>
              </a:rPr>
              <a:t>nunca</a:t>
            </a:r>
            <a:r>
              <a:rPr lang="pt-BR" dirty="0"/>
              <a:t> poderão ocorrer ou que estão </a:t>
            </a:r>
            <a:r>
              <a:rPr lang="pt-BR" dirty="0">
                <a:solidFill>
                  <a:srgbClr val="800000"/>
                </a:solidFill>
              </a:rPr>
              <a:t>fora do escopo</a:t>
            </a:r>
            <a:r>
              <a:rPr lang="pt-BR" dirty="0"/>
              <a:t> da solução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São, de certa maneira, restrições de alcance geral (restrições de escopo)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Ex.:</a:t>
            </a:r>
          </a:p>
          <a:p>
            <a:pPr lvl="2"/>
            <a:r>
              <a:rPr lang="pt-BR" b="1" dirty="0"/>
              <a:t>RI001</a:t>
            </a:r>
            <a:r>
              <a:rPr lang="pt-BR" dirty="0"/>
              <a:t>: O sistema não deve permitir apagar os dados do cliente.</a:t>
            </a:r>
          </a:p>
          <a:p>
            <a:pPr lvl="2"/>
            <a:r>
              <a:rPr lang="pt-BR" b="1" dirty="0"/>
              <a:t>RI002</a:t>
            </a:r>
            <a:r>
              <a:rPr lang="pt-BR" dirty="0"/>
              <a:t>: O sistema deverá ser implementado somente em idioma nacional.</a:t>
            </a:r>
          </a:p>
          <a:p>
            <a:pPr lvl="2"/>
            <a:r>
              <a:rPr lang="pt-BR" b="1" dirty="0"/>
              <a:t>RI003</a:t>
            </a:r>
            <a:r>
              <a:rPr lang="pt-BR" dirty="0"/>
              <a:t>: O sistema não emitirá nota fiscal.</a:t>
            </a:r>
          </a:p>
          <a:p>
            <a:pPr lvl="2"/>
            <a:r>
              <a:rPr lang="pt-BR" b="1" dirty="0"/>
              <a:t>RI004</a:t>
            </a:r>
            <a:r>
              <a:rPr lang="pt-BR" dirty="0"/>
              <a:t>: O sistema não permitirá vender a crediário.</a:t>
            </a:r>
          </a:p>
        </p:txBody>
      </p:sp>
    </p:spTree>
    <p:extLst>
      <p:ext uri="{BB962C8B-B14F-4D97-AF65-F5344CB8AC3E}">
        <p14:creationId xmlns:p14="http://schemas.microsoft.com/office/powerpoint/2010/main" val="18073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[9/9]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9" y="2133600"/>
            <a:ext cx="424107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registrar todas as operações de débito e de crédito da empresa.</a:t>
            </a: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9718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controlar as contas a pagar e a receber.</a:t>
            </a: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968769"/>
            <a:ext cx="4478381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registrar as ações dos funcionários para futuras auditorias.</a:t>
            </a: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951686"/>
            <a:ext cx="4707377" cy="678740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possuir um visual com desenhos e animações de cédulas e de moedas.</a:t>
            </a: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3001425"/>
            <a:ext cx="3507687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importar extratos bancários para conciliação.</a:t>
            </a: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827157"/>
            <a:ext cx="5553891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gerar um gráfico comparativo com os saldos de cada conta bancária da empresa.</a:t>
            </a:r>
          </a:p>
        </p:txBody>
      </p:sp>
      <p:sp>
        <p:nvSpPr>
          <p:cNvPr id="39" name="Rounded Rectangular Callout 5"/>
          <p:cNvSpPr/>
          <p:nvPr/>
        </p:nvSpPr>
        <p:spPr>
          <a:xfrm>
            <a:off x="304800" y="5950660"/>
            <a:ext cx="3352800" cy="678740"/>
          </a:xfrm>
          <a:prstGeom prst="wedgeRoundRectCallout">
            <a:avLst>
              <a:gd name="adj1" fmla="val -34273"/>
              <a:gd name="adj2" fmla="val -295569"/>
              <a:gd name="adj3" fmla="val 16667"/>
            </a:avLst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Não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emitir carnês de pagamento aos clientes.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8302294" y="792515"/>
            <a:ext cx="2286000" cy="1219200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 Inverso</a:t>
            </a:r>
          </a:p>
        </p:txBody>
      </p:sp>
      <p:cxnSp>
        <p:nvCxnSpPr>
          <p:cNvPr id="8" name="Conector de Seta Reta 7"/>
          <p:cNvCxnSpPr>
            <a:stCxn id="39" idx="3"/>
          </p:cNvCxnSpPr>
          <p:nvPr/>
        </p:nvCxnSpPr>
        <p:spPr>
          <a:xfrm flipV="1">
            <a:off x="3657600" y="2133600"/>
            <a:ext cx="5410200" cy="41564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5"/>
          <p:cNvSpPr/>
          <p:nvPr/>
        </p:nvSpPr>
        <p:spPr>
          <a:xfrm>
            <a:off x="4343400" y="5950660"/>
            <a:ext cx="3352800" cy="678740"/>
          </a:xfrm>
          <a:prstGeom prst="wedgeRoundRectCallout">
            <a:avLst>
              <a:gd name="adj1" fmla="val -67000"/>
              <a:gd name="adj2" fmla="val -6462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Deve funcionar em vários sistemas operacionais.</a:t>
            </a:r>
          </a:p>
        </p:txBody>
      </p:sp>
    </p:spTree>
    <p:extLst>
      <p:ext uri="{BB962C8B-B14F-4D97-AF65-F5344CB8AC3E}">
        <p14:creationId xmlns:p14="http://schemas.microsoft.com/office/powerpoint/2010/main" val="2706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39" grpId="0" animBg="1"/>
      <p:bldP spid="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[1/6]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de Usuário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Declarações em linguagem natural (ou diagramas) sobre as funções que o sistema deve fornecer e as restrições sobre as quais deve operar (funcionais e não funcionais).</a:t>
            </a:r>
          </a:p>
          <a:p>
            <a:pPr lvl="6"/>
            <a:endParaRPr lang="pt-BR" dirty="0"/>
          </a:p>
          <a:p>
            <a:pPr lvl="1"/>
            <a:r>
              <a:rPr lang="pt-BR" dirty="0"/>
              <a:t>Escritos para os clientes e usuários</a:t>
            </a:r>
          </a:p>
          <a:p>
            <a:pPr marL="1188690" lvl="5" indent="0">
              <a:buNone/>
            </a:pPr>
            <a:r>
              <a:rPr lang="pt-BR" dirty="0"/>
              <a:t>  </a:t>
            </a:r>
          </a:p>
          <a:p>
            <a:pPr lvl="1"/>
            <a:r>
              <a:rPr lang="pt-BR" dirty="0"/>
              <a:t>Exemplo:</a:t>
            </a:r>
          </a:p>
          <a:p>
            <a:pPr lvl="2"/>
            <a:r>
              <a:rPr lang="pt-BR" dirty="0"/>
              <a:t> </a:t>
            </a:r>
            <a:r>
              <a:rPr lang="pt-BR" b="1" dirty="0"/>
              <a:t>RF001</a:t>
            </a:r>
            <a:r>
              <a:rPr lang="pt-BR" dirty="0"/>
              <a:t>: O software deve oferecer um meio de representar e acessar arquivos externos criados por outras ferramentas</a:t>
            </a:r>
          </a:p>
          <a:p>
            <a:pPr marL="547673" lvl="2" indent="0" algn="r">
              <a:buNone/>
            </a:pPr>
            <a:endParaRPr lang="pt-BR" dirty="0"/>
          </a:p>
          <a:p>
            <a:pPr marL="547673" lvl="2" indent="0" algn="r">
              <a:buNone/>
            </a:pPr>
            <a:r>
              <a:rPr lang="pt-BR" dirty="0" err="1"/>
              <a:t>Sommerville</a:t>
            </a:r>
            <a:r>
              <a:rPr lang="pt-BR" dirty="0"/>
              <a:t>, 2003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69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[2/6]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de Sistema </a:t>
            </a:r>
            <a:r>
              <a:rPr lang="pt-BR" sz="1800" b="1" dirty="0"/>
              <a:t>[1/2]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Estabelecem detalhadamente as restrições que o sistema deverá atender (são descrições mais detalhadas dos requisitos do usuário; ponto de partida para o projeto do sistema).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Escritos para servir como contrato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Exemplos:</a:t>
            </a:r>
          </a:p>
          <a:p>
            <a:pPr lvl="2"/>
            <a:r>
              <a:rPr lang="pt-BR" b="1" dirty="0"/>
              <a:t>RF001.1</a:t>
            </a:r>
            <a:r>
              <a:rPr lang="pt-BR" dirty="0"/>
              <a:t>: O usuário deve dispor de recursos para definir o tipo dos arquivos externos</a:t>
            </a:r>
          </a:p>
          <a:p>
            <a:pPr lvl="2"/>
            <a:r>
              <a:rPr lang="pt-BR" b="1" dirty="0"/>
              <a:t>RF001.2</a:t>
            </a:r>
            <a:r>
              <a:rPr lang="pt-BR" dirty="0"/>
              <a:t>: Cada tipo de arquivo externo pode ter uma ferramenta associada</a:t>
            </a:r>
          </a:p>
          <a:p>
            <a:pPr lvl="2"/>
            <a:r>
              <a:rPr lang="pt-BR" b="1" dirty="0"/>
              <a:t>RF001.3</a:t>
            </a:r>
            <a:r>
              <a:rPr lang="pt-BR" dirty="0"/>
              <a:t>: Cada tipo de arquivo externo pode ser representado por um ícone específico na tela do usuário</a:t>
            </a:r>
          </a:p>
          <a:p>
            <a:pPr lvl="2"/>
            <a:r>
              <a:rPr lang="pt-BR" b="1" dirty="0"/>
              <a:t>RF001.4</a:t>
            </a:r>
            <a:r>
              <a:rPr lang="pt-BR" dirty="0"/>
              <a:t>: Quando um usuário seleciona um arquivo externo, a ferramenta associada é ativada para manipular adequadamente esse arquivo</a:t>
            </a:r>
          </a:p>
          <a:p>
            <a:pPr marL="547673" lvl="2" indent="0" algn="r">
              <a:buNone/>
            </a:pPr>
            <a:r>
              <a:rPr lang="pt-BR" dirty="0" err="1"/>
              <a:t>Sommerville</a:t>
            </a:r>
            <a:r>
              <a:rPr lang="pt-BR" dirty="0"/>
              <a:t>, 2003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3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Requisitos de Softwares</a:t>
            </a:r>
          </a:p>
          <a:p>
            <a:pPr marL="1737317" lvl="8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Estudo de Caso</a:t>
            </a:r>
          </a:p>
          <a:p>
            <a:pPr marL="822305" lvl="3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Regras de Negócio</a:t>
            </a:r>
          </a:p>
        </p:txBody>
      </p:sp>
      <p:sp>
        <p:nvSpPr>
          <p:cNvPr id="14341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Requisitos de Softwares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4342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2B52A-EC07-41EF-AE51-126DC9428F1F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2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[3/6]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8" y="1524000"/>
            <a:ext cx="5320853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registrar 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3622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359169"/>
            <a:ext cx="4722928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registrar as ações dos funcionários para futuras auditorias.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267200"/>
            <a:ext cx="4707377" cy="991914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possuir um visual com desenhos e animações de cédulas e de moedas.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2391825"/>
            <a:ext cx="4108465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importar extratos bancários para conciliação.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217557"/>
            <a:ext cx="6166659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gerar um gráfico comparativo com os saldos de cada conta bancária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8302294" y="426685"/>
            <a:ext cx="2365706" cy="975429"/>
          </a:xfrm>
          <a:prstGeom prst="ellipse">
            <a:avLst/>
          </a:prstGeom>
          <a:gradFill>
            <a:gsLst>
              <a:gs pos="0">
                <a:schemeClr val="accent2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2">
                  <a:tint val="48000"/>
                  <a:satMod val="150000"/>
                  <a:alpha val="50000"/>
                </a:schemeClr>
              </a:gs>
              <a:gs pos="100000">
                <a:schemeClr val="accent2">
                  <a:tint val="28000"/>
                  <a:satMod val="160000"/>
                  <a:alpha val="50000"/>
                </a:schemeClr>
              </a:gs>
            </a:gsLst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de Usuário</a:t>
            </a:r>
          </a:p>
        </p:txBody>
      </p:sp>
      <p:cxnSp>
        <p:nvCxnSpPr>
          <p:cNvPr id="8" name="Conector de Seta Reta 7"/>
          <p:cNvCxnSpPr>
            <a:stCxn id="28" idx="3"/>
          </p:cNvCxnSpPr>
          <p:nvPr/>
        </p:nvCxnSpPr>
        <p:spPr>
          <a:xfrm flipV="1">
            <a:off x="7691761" y="1326205"/>
            <a:ext cx="770384" cy="5328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9" idx="3"/>
          </p:cNvCxnSpPr>
          <p:nvPr/>
        </p:nvCxnSpPr>
        <p:spPr>
          <a:xfrm flipV="1">
            <a:off x="5882951" y="1221702"/>
            <a:ext cx="2419343" cy="14755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37" idx="0"/>
          </p:cNvCxnSpPr>
          <p:nvPr/>
        </p:nvCxnSpPr>
        <p:spPr>
          <a:xfrm flipV="1">
            <a:off x="8613768" y="1524001"/>
            <a:ext cx="298126" cy="867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38" idx="3"/>
          </p:cNvCxnSpPr>
          <p:nvPr/>
        </p:nvCxnSpPr>
        <p:spPr>
          <a:xfrm flipV="1">
            <a:off x="8537568" y="1524001"/>
            <a:ext cx="995944" cy="20285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31" idx="3"/>
          </p:cNvCxnSpPr>
          <p:nvPr/>
        </p:nvCxnSpPr>
        <p:spPr>
          <a:xfrm flipV="1">
            <a:off x="6400800" y="1402115"/>
            <a:ext cx="2286000" cy="329207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>
            <a:stCxn id="32" idx="0"/>
          </p:cNvCxnSpPr>
          <p:nvPr/>
        </p:nvCxnSpPr>
        <p:spPr>
          <a:xfrm flipV="1">
            <a:off x="9533512" y="1449114"/>
            <a:ext cx="372488" cy="281808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0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[4/6]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8" y="1524000"/>
            <a:ext cx="532529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8468050" y="1521823"/>
            <a:ext cx="3507687" cy="670030"/>
          </a:xfrm>
          <a:prstGeom prst="wedgeRoundRectCallout">
            <a:avLst>
              <a:gd name="adj1" fmla="val -67595"/>
              <a:gd name="adj2" fmla="val 3427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ounded Rectangular Callout 7"/>
          <p:cNvSpPr/>
          <p:nvPr/>
        </p:nvSpPr>
        <p:spPr>
          <a:xfrm>
            <a:off x="6553200" y="762000"/>
            <a:ext cx="5105400" cy="838200"/>
          </a:xfrm>
          <a:prstGeom prst="wedgeRoundRectCallout">
            <a:avLst>
              <a:gd name="adj1" fmla="val -139386"/>
              <a:gd name="adj2" fmla="val 115486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Vamos definir alguns </a:t>
            </a:r>
            <a:r>
              <a:rPr lang="pt-BR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de sistema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 partir destes 2 </a:t>
            </a:r>
            <a:r>
              <a:rPr lang="pt-BR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requisitos de usuário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...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ounded Rectangular Callout 5"/>
          <p:cNvSpPr/>
          <p:nvPr/>
        </p:nvSpPr>
        <p:spPr>
          <a:xfrm>
            <a:off x="2481425" y="2346430"/>
            <a:ext cx="4452775" cy="968830"/>
          </a:xfrm>
          <a:prstGeom prst="wedgeRoundRectCallout">
            <a:avLst>
              <a:gd name="adj1" fmla="val -64803"/>
              <a:gd name="adj2" fmla="val -41699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 cada conta ser paga, o sistema deve gerar uma operação de débito com o status ”em aberto”.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ular Callout 5"/>
          <p:cNvSpPr/>
          <p:nvPr/>
        </p:nvSpPr>
        <p:spPr>
          <a:xfrm>
            <a:off x="7510625" y="2362200"/>
            <a:ext cx="4452775" cy="1295400"/>
          </a:xfrm>
          <a:prstGeom prst="wedgeRoundRectCallout">
            <a:avLst>
              <a:gd name="adj1" fmla="val -57762"/>
              <a:gd name="adj2" fmla="val -33609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alertar quando estiver perto da data de vencimento de uma conta a ser paga e quando uma conta não tiver sido paga.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Rounded Rectangular Callout 5"/>
          <p:cNvSpPr/>
          <p:nvPr/>
        </p:nvSpPr>
        <p:spPr>
          <a:xfrm>
            <a:off x="2057400" y="3505200"/>
            <a:ext cx="4800600" cy="968830"/>
          </a:xfrm>
          <a:prstGeom prst="wedgeRoundRectCallout">
            <a:avLst>
              <a:gd name="adj1" fmla="val -54497"/>
              <a:gd name="adj2" fmla="val -48440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Quando uma conta tiver sido paga, o sistema deve registrar a operação de débito correspondente como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”quitada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Rounded Rectangular Callout 5"/>
          <p:cNvSpPr/>
          <p:nvPr/>
        </p:nvSpPr>
        <p:spPr>
          <a:xfrm>
            <a:off x="7162800" y="3810000"/>
            <a:ext cx="4876800" cy="968830"/>
          </a:xfrm>
          <a:prstGeom prst="wedgeRoundRectCallout">
            <a:avLst>
              <a:gd name="adj1" fmla="val -54497"/>
              <a:gd name="adj2" fmla="val -48440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classificar cada operação de débito e de crédito por centros de custo e por contas contábeis.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ounded Rectangular Callout 5"/>
          <p:cNvSpPr/>
          <p:nvPr/>
        </p:nvSpPr>
        <p:spPr>
          <a:xfrm>
            <a:off x="228600" y="4593770"/>
            <a:ext cx="5562600" cy="968830"/>
          </a:xfrm>
          <a:prstGeom prst="wedgeRoundRectCallout">
            <a:avLst>
              <a:gd name="adj1" fmla="val -35479"/>
              <a:gd name="adj2" fmla="val -80800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gerar a planilha de fechamento das despesas e receitas mensais e a projeção para o mês seguinte.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Rounded Rectangular Callout 5"/>
          <p:cNvSpPr/>
          <p:nvPr/>
        </p:nvSpPr>
        <p:spPr>
          <a:xfrm>
            <a:off x="6248400" y="4898570"/>
            <a:ext cx="4953000" cy="968830"/>
          </a:xfrm>
          <a:prstGeom prst="wedgeRoundRectCallout">
            <a:avLst>
              <a:gd name="adj1" fmla="val -55910"/>
              <a:gd name="adj2" fmla="val -48441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parcelar as contas a receber, lançando cada parcela em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uma operação de crédito separada.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" name="Rounded Rectangular Callout 5"/>
          <p:cNvSpPr/>
          <p:nvPr/>
        </p:nvSpPr>
        <p:spPr>
          <a:xfrm>
            <a:off x="238781" y="5812970"/>
            <a:ext cx="6009619" cy="968830"/>
          </a:xfrm>
          <a:prstGeom prst="wedgeRoundRectCallout">
            <a:avLst>
              <a:gd name="adj1" fmla="val -29672"/>
              <a:gd name="adj2" fmla="val -70014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marcar o cliente de negócio como ”inadimplente” quando uma respectiva conta a receber estiver vencida a mais de um mês.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82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36" grpId="0" animBg="1"/>
      <p:bldP spid="40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[5/6]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de Sistema </a:t>
            </a:r>
            <a:r>
              <a:rPr lang="pt-BR" sz="1800" b="1" dirty="0"/>
              <a:t>[2/2]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A especificação dos requisitos </a:t>
            </a:r>
            <a:r>
              <a:rPr lang="pt-BR" dirty="0">
                <a:solidFill>
                  <a:srgbClr val="800000"/>
                </a:solidFill>
              </a:rPr>
              <a:t>funcionais</a:t>
            </a:r>
            <a:r>
              <a:rPr lang="pt-BR" dirty="0"/>
              <a:t> de </a:t>
            </a:r>
            <a:r>
              <a:rPr lang="pt-BR" dirty="0">
                <a:solidFill>
                  <a:srgbClr val="800000"/>
                </a:solidFill>
              </a:rPr>
              <a:t>sistema</a:t>
            </a:r>
            <a:r>
              <a:rPr lang="pt-BR" dirty="0"/>
              <a:t> deve ser [</a:t>
            </a:r>
            <a:r>
              <a:rPr lang="pt-BR" dirty="0" err="1"/>
              <a:t>Sommerville</a:t>
            </a:r>
            <a:r>
              <a:rPr lang="pt-BR" dirty="0"/>
              <a:t>, 2003]:  </a:t>
            </a:r>
          </a:p>
          <a:p>
            <a:pPr lvl="5"/>
            <a:endParaRPr lang="pt-BR" dirty="0"/>
          </a:p>
          <a:p>
            <a:pPr lvl="2"/>
            <a:r>
              <a:rPr lang="pt-BR" b="1" dirty="0"/>
              <a:t>Completa</a:t>
            </a:r>
            <a:r>
              <a:rPr lang="pt-BR" dirty="0"/>
              <a:t>: significa que todas as funções requeridas pelo usuário devem estar definidas, e  </a:t>
            </a:r>
          </a:p>
          <a:p>
            <a:pPr lvl="5"/>
            <a:endParaRPr lang="pt-BR" dirty="0"/>
          </a:p>
          <a:p>
            <a:pPr lvl="2"/>
            <a:r>
              <a:rPr lang="pt-BR" b="1" dirty="0"/>
              <a:t>Consistente</a:t>
            </a:r>
            <a:r>
              <a:rPr lang="pt-BR" dirty="0"/>
              <a:t>: significa que os requisitos não devem ter definições contraditórias  </a:t>
            </a:r>
          </a:p>
          <a:p>
            <a:pPr lvl="5"/>
            <a:endParaRPr lang="pt-BR" dirty="0"/>
          </a:p>
          <a:p>
            <a:pPr lvl="2"/>
            <a:r>
              <a:rPr lang="pt-BR" dirty="0"/>
              <a:t>A dificuldade em se alcançar uma especificação de requisitos completa e consistente, em parte, está na complexidade inerente ao sistema e, em parte, nas necessidades inconsistentes de diferentes pontos de vista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57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aos Níveis de Detalhes </a:t>
            </a:r>
            <a:r>
              <a:rPr lang="pt-BR" sz="2200" dirty="0">
                <a:solidFill>
                  <a:srgbClr val="000090"/>
                </a:solidFill>
              </a:rPr>
              <a:t>[6/6]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de Interfaces Externas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Interfaces externas </a:t>
            </a:r>
            <a:r>
              <a:rPr lang="pt-BR" dirty="0" err="1"/>
              <a:t>estabecem</a:t>
            </a:r>
            <a:r>
              <a:rPr lang="pt-BR" dirty="0"/>
              <a:t> requisitos para que o sistema possa </a:t>
            </a:r>
            <a:r>
              <a:rPr lang="pt-BR" dirty="0">
                <a:solidFill>
                  <a:srgbClr val="C00000"/>
                </a:solidFill>
              </a:rPr>
              <a:t>interoperar</a:t>
            </a:r>
            <a:r>
              <a:rPr lang="pt-BR" dirty="0"/>
              <a:t> com </a:t>
            </a:r>
            <a:r>
              <a:rPr lang="pt-BR" dirty="0">
                <a:solidFill>
                  <a:srgbClr val="C00000"/>
                </a:solidFill>
              </a:rPr>
              <a:t>outros sistemas</a:t>
            </a:r>
            <a:r>
              <a:rPr lang="pt-BR" dirty="0"/>
              <a:t> e com os </a:t>
            </a:r>
            <a:r>
              <a:rPr lang="pt-BR" dirty="0">
                <a:solidFill>
                  <a:srgbClr val="C00000"/>
                </a:solidFill>
              </a:rPr>
              <a:t>usuários</a:t>
            </a:r>
            <a:r>
              <a:rPr lang="pt-BR" dirty="0"/>
              <a:t> (são, portanto, requisitos de sistema). O IEEE classifica as interfaces externas em:</a:t>
            </a:r>
          </a:p>
          <a:p>
            <a:pPr lvl="5"/>
            <a:endParaRPr lang="pt-BR" dirty="0"/>
          </a:p>
          <a:p>
            <a:pPr lvl="2"/>
            <a:r>
              <a:rPr lang="pt-BR" b="1" dirty="0"/>
              <a:t>Interfaces de usuário</a:t>
            </a:r>
          </a:p>
          <a:p>
            <a:pPr lvl="3"/>
            <a:r>
              <a:rPr lang="pt-BR" sz="1800" dirty="0"/>
              <a:t>Ex.: O sistema deve prover telas de fácil interpretação.</a:t>
            </a:r>
            <a:endParaRPr lang="pt-BR" sz="800" dirty="0"/>
          </a:p>
          <a:p>
            <a:pPr lvl="2"/>
            <a:r>
              <a:rPr lang="pt-BR" b="1" dirty="0"/>
              <a:t>Interfaces de hardware</a:t>
            </a:r>
          </a:p>
          <a:p>
            <a:pPr lvl="3"/>
            <a:r>
              <a:rPr lang="pt-BR" sz="1800" dirty="0"/>
              <a:t>Ex.: O sistema deve permitir a captação da entrada do funcionário por meio de um dispositivo de ponto eletrônico.</a:t>
            </a:r>
            <a:endParaRPr lang="pt-BR" sz="800" dirty="0"/>
          </a:p>
          <a:p>
            <a:pPr lvl="2"/>
            <a:r>
              <a:rPr lang="pt-BR" b="1" dirty="0"/>
              <a:t>Interfaces de software</a:t>
            </a:r>
          </a:p>
          <a:p>
            <a:pPr lvl="3"/>
            <a:r>
              <a:rPr lang="pt-BR" sz="1800" dirty="0"/>
              <a:t>Ex.: O sistema deve enviar os dados das vendas ao sistema financeiro.</a:t>
            </a:r>
            <a:endParaRPr lang="pt-BR" sz="800" dirty="0"/>
          </a:p>
          <a:p>
            <a:pPr lvl="2"/>
            <a:r>
              <a:rPr lang="pt-BR" b="1" dirty="0"/>
              <a:t>Interface de comunicação </a:t>
            </a:r>
          </a:p>
          <a:p>
            <a:pPr lvl="3"/>
            <a:r>
              <a:rPr lang="pt-BR" sz="1800" dirty="0"/>
              <a:t>Ex.: O sistema deve enviar um SMS ao celular do gerente quando o estoque mínimo de algum produto for atingido.</a:t>
            </a:r>
          </a:p>
        </p:txBody>
      </p:sp>
    </p:spTree>
    <p:extLst>
      <p:ext uri="{BB962C8B-B14F-4D97-AF65-F5344CB8AC3E}">
        <p14:creationId xmlns:p14="http://schemas.microsoft.com/office/powerpoint/2010/main" val="206301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Prioridades </a:t>
            </a:r>
            <a:r>
              <a:rPr lang="pt-BR" sz="2200" dirty="0">
                <a:solidFill>
                  <a:srgbClr val="000090"/>
                </a:solidFill>
              </a:rPr>
              <a:t>[1/4]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Essencial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Um requisito pode ser classificado como </a:t>
            </a:r>
            <a:r>
              <a:rPr lang="pt-BR" dirty="0">
                <a:solidFill>
                  <a:srgbClr val="800000"/>
                </a:solidFill>
              </a:rPr>
              <a:t>essencial</a:t>
            </a:r>
            <a:r>
              <a:rPr lang="pt-BR" dirty="0"/>
              <a:t> quando o mesmo deve ser implementado no sistema </a:t>
            </a:r>
            <a:r>
              <a:rPr lang="pt-BR" dirty="0">
                <a:solidFill>
                  <a:srgbClr val="800000"/>
                </a:solidFill>
              </a:rPr>
              <a:t>impreterivelmente</a:t>
            </a:r>
            <a:r>
              <a:rPr lang="pt-BR" dirty="0"/>
              <a:t>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É um requisito </a:t>
            </a:r>
            <a:r>
              <a:rPr lang="pt-BR" dirty="0">
                <a:solidFill>
                  <a:srgbClr val="800000"/>
                </a:solidFill>
              </a:rPr>
              <a:t>imprescindível</a:t>
            </a:r>
            <a:r>
              <a:rPr lang="pt-BR" dirty="0"/>
              <a:t>, compõe a essência do sistema.</a:t>
            </a:r>
          </a:p>
          <a:p>
            <a:pPr lvl="2"/>
            <a:r>
              <a:rPr lang="pt-BR" dirty="0"/>
              <a:t>Sem ele, o sistema não entrará em funcionamento, não será possível satisfazer as necessidades do cliente.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Ex.: O sistema deve permitir ao aluno cadastrar uma autenticação para poder ter acesso às salas de aula.</a:t>
            </a:r>
          </a:p>
          <a:p>
            <a:pPr lvl="5"/>
            <a:endParaRPr lang="pt-BR" dirty="0"/>
          </a:p>
          <a:p>
            <a:pPr lvl="2"/>
            <a:r>
              <a:rPr lang="pt-BR" dirty="0"/>
              <a:t>Sem este requisito, o sistema não funcionaria, pois é imprescindível, pelas regras de negócio do cliente, que o aluno tenha acesso às salas de aula por meio do sistema.</a:t>
            </a:r>
          </a:p>
        </p:txBody>
      </p:sp>
    </p:spTree>
    <p:extLst>
      <p:ext uri="{BB962C8B-B14F-4D97-AF65-F5344CB8AC3E}">
        <p14:creationId xmlns:p14="http://schemas.microsoft.com/office/powerpoint/2010/main" val="255118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Prioridades </a:t>
            </a:r>
            <a:r>
              <a:rPr lang="pt-BR" sz="2200" dirty="0">
                <a:solidFill>
                  <a:srgbClr val="000090"/>
                </a:solidFill>
              </a:rPr>
              <a:t>[2/4]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Importante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Um requisito pode ser classificado como </a:t>
            </a:r>
            <a:r>
              <a:rPr lang="pt-BR" dirty="0">
                <a:solidFill>
                  <a:srgbClr val="800000"/>
                </a:solidFill>
              </a:rPr>
              <a:t>importante</a:t>
            </a:r>
            <a:r>
              <a:rPr lang="pt-BR" dirty="0"/>
              <a:t> quando o mesmo deve ser implementado no sistema, mas, se não for, o sistema ainda assim poderá ser implantado e colocado em produção.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É um requisito que, sem ele, o sistema </a:t>
            </a:r>
            <a:r>
              <a:rPr lang="pt-BR" dirty="0">
                <a:solidFill>
                  <a:srgbClr val="800000"/>
                </a:solidFill>
              </a:rPr>
              <a:t>continua funcionando</a:t>
            </a:r>
            <a:r>
              <a:rPr lang="pt-BR" dirty="0"/>
              <a:t>, mas de maneira </a:t>
            </a:r>
            <a:r>
              <a:rPr lang="pt-BR" dirty="0">
                <a:solidFill>
                  <a:srgbClr val="800000"/>
                </a:solidFill>
              </a:rPr>
              <a:t>insatisfatória</a:t>
            </a:r>
            <a:r>
              <a:rPr lang="pt-BR" dirty="0"/>
              <a:t>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Ex.: O sistema deve permitir que um professor envie mensagens para outros usuários de um curso.</a:t>
            </a:r>
          </a:p>
          <a:p>
            <a:pPr lvl="5"/>
            <a:endParaRPr lang="pt-BR" dirty="0"/>
          </a:p>
          <a:p>
            <a:pPr lvl="2"/>
            <a:r>
              <a:rPr lang="pt-BR" dirty="0"/>
              <a:t>Sem este requisito, o sistema continuará atendendo as necessidades do cliente, ainda que de maneira insatisfatória.</a:t>
            </a:r>
          </a:p>
        </p:txBody>
      </p:sp>
    </p:spTree>
    <p:extLst>
      <p:ext uri="{BB962C8B-B14F-4D97-AF65-F5344CB8AC3E}">
        <p14:creationId xmlns:p14="http://schemas.microsoft.com/office/powerpoint/2010/main" val="308498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 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Prioridades </a:t>
            </a:r>
            <a:r>
              <a:rPr lang="pt-BR" sz="2200" dirty="0">
                <a:solidFill>
                  <a:srgbClr val="000090"/>
                </a:solidFill>
              </a:rPr>
              <a:t>[3/4]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Desejável</a:t>
            </a:r>
            <a:r>
              <a:rPr lang="pt-BR" dirty="0"/>
              <a:t>: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Um requisito pode ser classificado como </a:t>
            </a:r>
            <a:r>
              <a:rPr lang="pt-BR" dirty="0">
                <a:solidFill>
                  <a:srgbClr val="800000"/>
                </a:solidFill>
              </a:rPr>
              <a:t>desejável</a:t>
            </a:r>
            <a:r>
              <a:rPr lang="pt-BR" dirty="0"/>
              <a:t> quando sua ausência não compromete as funcionalidades básicas do sistema.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É um requisito que, sem ele, o sistema pode continuar funcionando de maneira satisfatória.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Tais requisitos podem ser deixados para versões posteriores do sistema caso não haja tempo hábil para implementá-los na versão que está sendo especificada.</a:t>
            </a:r>
          </a:p>
          <a:p>
            <a:pPr lvl="5"/>
            <a:endParaRPr lang="pt-BR" dirty="0"/>
          </a:p>
          <a:p>
            <a:pPr lvl="1"/>
            <a:r>
              <a:rPr lang="pt-BR" b="1" dirty="0"/>
              <a:t>Ex</a:t>
            </a:r>
            <a:r>
              <a:rPr lang="pt-BR" dirty="0"/>
              <a:t>.: O sistema deve permitir ao aluno visualizar gráficos de seu desempenho geral em suas disciplinas.</a:t>
            </a:r>
          </a:p>
          <a:p>
            <a:pPr lvl="5"/>
            <a:endParaRPr lang="pt-BR" dirty="0"/>
          </a:p>
          <a:p>
            <a:pPr lvl="2"/>
            <a:r>
              <a:rPr lang="pt-BR" dirty="0"/>
              <a:t>Sem este requisito, o sistema ainda funcionará de maneira satisfatória.</a:t>
            </a:r>
          </a:p>
        </p:txBody>
      </p:sp>
    </p:spTree>
    <p:extLst>
      <p:ext uri="{BB962C8B-B14F-4D97-AF65-F5344CB8AC3E}">
        <p14:creationId xmlns:p14="http://schemas.microsoft.com/office/powerpoint/2010/main" val="7933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Prioridades </a:t>
            </a:r>
            <a:r>
              <a:rPr lang="pt-BR" sz="2200" dirty="0">
                <a:solidFill>
                  <a:srgbClr val="000090"/>
                </a:solidFill>
              </a:rPr>
              <a:t>[4/4]</a:t>
            </a:r>
            <a:endParaRPr lang="pt-BR" sz="310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8" y="1524000"/>
            <a:ext cx="5320853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registrar 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3622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359169"/>
            <a:ext cx="4722928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registrar as ações dos funcionários para futuras auditorias.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ounded Rectangular Callout 5"/>
          <p:cNvSpPr/>
          <p:nvPr/>
        </p:nvSpPr>
        <p:spPr>
          <a:xfrm>
            <a:off x="6036823" y="5256486"/>
            <a:ext cx="4707377" cy="991914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possuir um visual com desenhos e animações de cédulas e de moedas.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ounded Rectangular Callout 5"/>
          <p:cNvSpPr/>
          <p:nvPr/>
        </p:nvSpPr>
        <p:spPr>
          <a:xfrm>
            <a:off x="7092935" y="2302181"/>
            <a:ext cx="4108465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importar extratos bancários para conciliação.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217557"/>
            <a:ext cx="6166659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sistema deve gerar um gráfico comparativo com os saldos de cada conta bancária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28600" y="5410200"/>
            <a:ext cx="5105401" cy="1294684"/>
          </a:xfrm>
          <a:prstGeom prst="ellipse">
            <a:avLst/>
          </a:prstGeom>
          <a:gradFill>
            <a:gsLst>
              <a:gs pos="0">
                <a:schemeClr val="accent2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2">
                  <a:tint val="48000"/>
                  <a:satMod val="150000"/>
                  <a:alpha val="50000"/>
                </a:schemeClr>
              </a:gs>
              <a:gs pos="100000">
                <a:schemeClr val="accent2">
                  <a:tint val="28000"/>
                  <a:satMod val="160000"/>
                  <a:alpha val="50000"/>
                </a:schemeClr>
              </a:gs>
            </a:gsLst>
          </a:gra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 prioridades podem variar de acordo com a necessidade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 cada cliente.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tângulo Arredondado 5"/>
          <p:cNvSpPr/>
          <p:nvPr/>
        </p:nvSpPr>
        <p:spPr>
          <a:xfrm rot="19800000">
            <a:off x="7142925" y="1585635"/>
            <a:ext cx="1447800" cy="30843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Essencial</a:t>
            </a:r>
          </a:p>
        </p:txBody>
      </p:sp>
      <p:sp>
        <p:nvSpPr>
          <p:cNvPr id="23" name="Retângulo Arredondado 22"/>
          <p:cNvSpPr/>
          <p:nvPr/>
        </p:nvSpPr>
        <p:spPr>
          <a:xfrm rot="19800000">
            <a:off x="5847525" y="4380625"/>
            <a:ext cx="1447800" cy="30843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Importante</a:t>
            </a:r>
          </a:p>
        </p:txBody>
      </p:sp>
      <p:sp>
        <p:nvSpPr>
          <p:cNvPr id="24" name="Retângulo Arredondado 23"/>
          <p:cNvSpPr/>
          <p:nvPr/>
        </p:nvSpPr>
        <p:spPr>
          <a:xfrm rot="19800000">
            <a:off x="10147300" y="5598677"/>
            <a:ext cx="1447800" cy="308434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Desejável</a:t>
            </a:r>
          </a:p>
        </p:txBody>
      </p:sp>
      <p:sp>
        <p:nvSpPr>
          <p:cNvPr id="36" name="Retângulo Arredondado 35"/>
          <p:cNvSpPr/>
          <p:nvPr/>
        </p:nvSpPr>
        <p:spPr>
          <a:xfrm rot="19800000">
            <a:off x="5466525" y="2416085"/>
            <a:ext cx="1447800" cy="30843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Essencial</a:t>
            </a:r>
          </a:p>
        </p:txBody>
      </p:sp>
      <p:sp>
        <p:nvSpPr>
          <p:cNvPr id="39" name="Retângulo Arredondado 38"/>
          <p:cNvSpPr/>
          <p:nvPr/>
        </p:nvSpPr>
        <p:spPr>
          <a:xfrm rot="19800000">
            <a:off x="10599868" y="2322489"/>
            <a:ext cx="1447800" cy="308434"/>
          </a:xfrm>
          <a:prstGeom prst="roundRect">
            <a:avLst/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Importante</a:t>
            </a:r>
          </a:p>
        </p:txBody>
      </p:sp>
      <p:sp>
        <p:nvSpPr>
          <p:cNvPr id="40" name="Retângulo Arredondado 39"/>
          <p:cNvSpPr/>
          <p:nvPr/>
        </p:nvSpPr>
        <p:spPr>
          <a:xfrm rot="19800000">
            <a:off x="7898576" y="3268345"/>
            <a:ext cx="1447800" cy="308434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Desejável</a:t>
            </a:r>
          </a:p>
        </p:txBody>
      </p:sp>
    </p:spTree>
    <p:extLst>
      <p:ext uri="{BB962C8B-B14F-4D97-AF65-F5344CB8AC3E}">
        <p14:creationId xmlns:p14="http://schemas.microsoft.com/office/powerpoint/2010/main" val="2397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5" grpId="0" animBg="1"/>
      <p:bldP spid="6" grpId="0" animBg="1"/>
      <p:bldP spid="23" grpId="0" animBg="1"/>
      <p:bldP spid="24" grpId="0" animBg="1"/>
      <p:bldP spid="36" grpId="0" animBg="1"/>
      <p:bldP spid="3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Classificação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Requisitos de Domínio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r>
              <a:rPr lang="pt-BR" sz="3100" dirty="0">
                <a:solidFill>
                  <a:srgbClr val="000090"/>
                </a:solidFill>
              </a:rPr>
              <a:t> </a:t>
            </a:r>
            <a:r>
              <a:rPr lang="pt-BR" sz="1800" dirty="0">
                <a:solidFill>
                  <a:srgbClr val="000090"/>
                </a:solidFill>
              </a:rPr>
              <a:t>[</a:t>
            </a:r>
            <a:r>
              <a:rPr lang="pt-BR" sz="1800" dirty="0" err="1">
                <a:solidFill>
                  <a:srgbClr val="000090"/>
                </a:solidFill>
              </a:rPr>
              <a:t>Sommerville</a:t>
            </a:r>
            <a:r>
              <a:rPr lang="pt-BR" sz="1800" dirty="0">
                <a:solidFill>
                  <a:srgbClr val="000090"/>
                </a:solidFill>
              </a:rPr>
              <a:t>, 2003]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requisitos que se originam do domínio de aplicação do sistema e que refletem características desse domínio.</a:t>
            </a:r>
          </a:p>
          <a:p>
            <a:pPr lvl="1"/>
            <a:r>
              <a:rPr lang="pt-BR" dirty="0"/>
              <a:t>Podem ser requisitos funcionais ou não funcionais</a:t>
            </a:r>
          </a:p>
          <a:p>
            <a:pPr lvl="5"/>
            <a:endParaRPr lang="pt-BR" dirty="0"/>
          </a:p>
          <a:p>
            <a:r>
              <a:rPr lang="pt-BR" dirty="0"/>
              <a:t>São derivados do </a:t>
            </a:r>
            <a:r>
              <a:rPr lang="pt-BR" dirty="0">
                <a:solidFill>
                  <a:srgbClr val="800000"/>
                </a:solidFill>
              </a:rPr>
              <a:t>domínio da aplicação</a:t>
            </a:r>
            <a:r>
              <a:rPr lang="pt-BR" dirty="0"/>
              <a:t> do sistema (</a:t>
            </a:r>
            <a:r>
              <a:rPr lang="pt-BR" u="sng" dirty="0"/>
              <a:t>regras de negócio</a:t>
            </a:r>
            <a:r>
              <a:rPr lang="pt-BR" u="sng" dirty="0">
                <a:solidFill>
                  <a:srgbClr val="292934"/>
                </a:solidFill>
              </a:rPr>
              <a:t>s</a:t>
            </a:r>
            <a:r>
              <a:rPr lang="pt-BR" dirty="0">
                <a:solidFill>
                  <a:srgbClr val="292934"/>
                </a:solidFill>
              </a:rPr>
              <a:t>),</a:t>
            </a:r>
            <a:r>
              <a:rPr lang="pt-BR" dirty="0"/>
              <a:t> em vez de serem obtidos a partir de necessidades específicas dos usuários do sistema</a:t>
            </a:r>
          </a:p>
          <a:p>
            <a:pPr lvl="1"/>
            <a:r>
              <a:rPr lang="pt-BR" dirty="0"/>
              <a:t>Podem ser novos requisitos, podem restringir os existentes ou estabelecer como devem ser realizados cálculos específicos</a:t>
            </a:r>
          </a:p>
          <a:p>
            <a:pPr lvl="5"/>
            <a:endParaRPr lang="pt-BR" dirty="0"/>
          </a:p>
          <a:p>
            <a:r>
              <a:rPr lang="pt-BR" dirty="0"/>
              <a:t>São importantes por refletirem fundamentos do domínio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4436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Classificação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Requisitos de Domínio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r>
              <a:rPr lang="pt-BR" sz="3100" dirty="0">
                <a:solidFill>
                  <a:srgbClr val="000090"/>
                </a:solidFill>
              </a:rPr>
              <a:t> </a:t>
            </a:r>
            <a:r>
              <a:rPr lang="pt-BR" sz="1800" dirty="0">
                <a:solidFill>
                  <a:srgbClr val="000090"/>
                </a:solidFill>
              </a:rPr>
              <a:t>[</a:t>
            </a:r>
            <a:r>
              <a:rPr lang="pt-BR" sz="1800" dirty="0" err="1">
                <a:solidFill>
                  <a:srgbClr val="000090"/>
                </a:solidFill>
              </a:rPr>
              <a:t>Sommerville</a:t>
            </a:r>
            <a:r>
              <a:rPr lang="pt-BR" sz="1800" dirty="0">
                <a:solidFill>
                  <a:srgbClr val="000090"/>
                </a:solidFill>
              </a:rPr>
              <a:t>, 2003]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– Para um sistema de biblioteca: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O sistema deve prover uma interface-padrão para o banco de dados, que terá como base o padrão Z39.50.</a:t>
            </a:r>
          </a:p>
          <a:p>
            <a:pPr lvl="5"/>
            <a:endParaRPr lang="pt-BR" dirty="0"/>
          </a:p>
          <a:p>
            <a:pPr lvl="2"/>
            <a:r>
              <a:rPr lang="pt-BR" dirty="0"/>
              <a:t>Trata-se de uma restrição sobre uma exigência funcional de sistema que especifica que a comunicação com o BD deve ser implementada de acordo com um padrão específico de bibliotecas.</a:t>
            </a:r>
          </a:p>
        </p:txBody>
      </p:sp>
    </p:spTree>
    <p:extLst>
      <p:ext uri="{BB962C8B-B14F-4D97-AF65-F5344CB8AC3E}">
        <p14:creationId xmlns:p14="http://schemas.microsoft.com/office/powerpoint/2010/main" val="219925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Requisitos de Softwares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Introdução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</a:t>
            </a:r>
            <a:r>
              <a:rPr lang="pt-BR" sz="28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parte mais árdua</a:t>
            </a:r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construção de um sistema de software é </a:t>
            </a:r>
            <a:r>
              <a:rPr lang="pt-BR" sz="2800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decidir o que construir</a:t>
            </a:r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Nenhuma outra parte do trabalho compromete mais o sistema se for feito de maneira imprópria. Nenhuma outra parte é mais difícil de corrigir a posteriori.”</a:t>
            </a:r>
          </a:p>
          <a:p>
            <a:pPr marL="0" indent="0" algn="ctr">
              <a:buNone/>
            </a:pPr>
            <a:r>
              <a:rPr lang="pt-BR" sz="1200" dirty="0"/>
              <a:t>  </a:t>
            </a:r>
          </a:p>
          <a:p>
            <a:pPr marL="0" indent="0" algn="r">
              <a:buNone/>
            </a:pPr>
            <a:r>
              <a:rPr lang="pt-BR" sz="2000" dirty="0"/>
              <a:t>F. P. Brooks Jr, “No Silver </a:t>
            </a:r>
            <a:r>
              <a:rPr lang="pt-BR" sz="2000" dirty="0" err="1"/>
              <a:t>Bullet</a:t>
            </a:r>
            <a:r>
              <a:rPr lang="pt-BR" sz="2000" dirty="0"/>
              <a:t>: </a:t>
            </a:r>
            <a:r>
              <a:rPr lang="pt-BR" sz="2000" dirty="0" err="1"/>
              <a:t>Essence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Accidents</a:t>
            </a:r>
            <a:r>
              <a:rPr lang="pt-BR" sz="2000" dirty="0"/>
              <a:t> in Software </a:t>
            </a:r>
            <a:r>
              <a:rPr lang="pt-BR" sz="2000" dirty="0" err="1"/>
              <a:t>Engineering</a:t>
            </a:r>
            <a:r>
              <a:rPr lang="pt-BR" sz="2000" dirty="0"/>
              <a:t>”, IEEE Computer, abril 1987.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33" y="1331407"/>
            <a:ext cx="7005868" cy="22499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0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Organização</a:t>
            </a:r>
            <a:r>
              <a:rPr lang="en-US" dirty="0"/>
              <a:t> dos </a:t>
            </a:r>
            <a:r>
              <a:rPr lang="en-US" dirty="0" err="1"/>
              <a:t>Requisitos</a:t>
            </a:r>
            <a:r>
              <a:rPr lang="en-US" dirty="0"/>
              <a:t> de Software</a:t>
            </a:r>
            <a:br>
              <a:rPr lang="en-US" dirty="0"/>
            </a:br>
            <a:r>
              <a:rPr lang="en-US" sz="3100" dirty="0" err="1">
                <a:solidFill>
                  <a:srgbClr val="000090"/>
                </a:solidFill>
              </a:rPr>
              <a:t>Sequência</a:t>
            </a:r>
            <a:r>
              <a:rPr lang="en-US" sz="3100" dirty="0">
                <a:solidFill>
                  <a:srgbClr val="000090"/>
                </a:solidFill>
              </a:rPr>
              <a:t> de </a:t>
            </a:r>
            <a:r>
              <a:rPr lang="en-US" sz="3100" dirty="0" err="1">
                <a:solidFill>
                  <a:srgbClr val="000090"/>
                </a:solidFill>
              </a:rPr>
              <a:t>Execução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92F09-E8C0-4040-8B45-C4BB60F8E8EC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organizar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requisitos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sequência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:</a:t>
            </a:r>
          </a:p>
          <a:p>
            <a:pPr lvl="5"/>
            <a:endParaRPr lang="en-US" dirty="0"/>
          </a:p>
          <a:p>
            <a:pPr lvl="1"/>
            <a:r>
              <a:rPr lang="en-US" b="1" dirty="0" err="1"/>
              <a:t>Funções</a:t>
            </a:r>
            <a:r>
              <a:rPr lang="en-US" b="1" dirty="0"/>
              <a:t> de </a:t>
            </a:r>
            <a:r>
              <a:rPr lang="en-US" b="1" dirty="0" err="1"/>
              <a:t>Entrada</a:t>
            </a:r>
            <a:r>
              <a:rPr lang="en-US" dirty="0"/>
              <a:t>: </a:t>
            </a:r>
            <a:r>
              <a:rPr lang="en-US" dirty="0" err="1"/>
              <a:t>Responsáveis</a:t>
            </a:r>
            <a:r>
              <a:rPr lang="en-US" dirty="0"/>
              <a:t> </a:t>
            </a:r>
            <a:r>
              <a:rPr lang="en-US" dirty="0" err="1"/>
              <a:t>pelas</a:t>
            </a:r>
            <a:r>
              <a:rPr lang="en-US" dirty="0"/>
              <a:t> </a:t>
            </a:r>
            <a:r>
              <a:rPr lang="en-US" dirty="0" err="1"/>
              <a:t>entradas</a:t>
            </a:r>
            <a:r>
              <a:rPr lang="en-US" dirty="0"/>
              <a:t> de dados no </a:t>
            </a:r>
            <a:r>
              <a:rPr lang="en-US" dirty="0" err="1"/>
              <a:t>sistema</a:t>
            </a:r>
            <a:r>
              <a:rPr lang="en-US" dirty="0"/>
              <a:t>. Ex.:</a:t>
            </a:r>
          </a:p>
          <a:p>
            <a:pPr lvl="2"/>
            <a:r>
              <a:rPr lang="en-US" dirty="0" err="1"/>
              <a:t>Cadastros</a:t>
            </a:r>
            <a:endParaRPr lang="en-US" dirty="0"/>
          </a:p>
          <a:p>
            <a:pPr lvl="2"/>
            <a:r>
              <a:rPr lang="en-US" dirty="0" err="1"/>
              <a:t>Importações</a:t>
            </a:r>
            <a:endParaRPr lang="en-US" dirty="0"/>
          </a:p>
          <a:p>
            <a:pPr lvl="5"/>
            <a:endParaRPr lang="en-US" dirty="0"/>
          </a:p>
          <a:p>
            <a:pPr lvl="1"/>
            <a:r>
              <a:rPr lang="en-US" b="1" dirty="0" err="1"/>
              <a:t>Funções</a:t>
            </a:r>
            <a:r>
              <a:rPr lang="en-US" b="1" dirty="0"/>
              <a:t> de </a:t>
            </a:r>
            <a:r>
              <a:rPr lang="en-US" b="1" dirty="0" err="1"/>
              <a:t>Processamento</a:t>
            </a:r>
            <a:r>
              <a:rPr lang="en-US" dirty="0"/>
              <a:t>: </a:t>
            </a:r>
            <a:r>
              <a:rPr lang="en-US" dirty="0" err="1"/>
              <a:t>Transformam</a:t>
            </a:r>
            <a:r>
              <a:rPr lang="en-US" dirty="0"/>
              <a:t>/</a:t>
            </a:r>
            <a:r>
              <a:rPr lang="en-US" dirty="0" err="1"/>
              <a:t>manipulam</a:t>
            </a:r>
            <a:r>
              <a:rPr lang="en-US" dirty="0"/>
              <a:t> dos dados do </a:t>
            </a:r>
            <a:r>
              <a:rPr lang="en-US" dirty="0" err="1"/>
              <a:t>sistema</a:t>
            </a:r>
            <a:r>
              <a:rPr lang="en-US" dirty="0"/>
              <a:t> (</a:t>
            </a:r>
            <a:r>
              <a:rPr lang="en-US" dirty="0" err="1">
                <a:solidFill>
                  <a:srgbClr val="800000"/>
                </a:solidFill>
              </a:rPr>
              <a:t>transações</a:t>
            </a:r>
            <a:r>
              <a:rPr lang="en-US" dirty="0">
                <a:solidFill>
                  <a:srgbClr val="800000"/>
                </a:solidFill>
              </a:rPr>
              <a:t> de </a:t>
            </a:r>
            <a:r>
              <a:rPr lang="en-US" dirty="0" err="1">
                <a:solidFill>
                  <a:srgbClr val="800000"/>
                </a:solidFill>
              </a:rPr>
              <a:t>negócio</a:t>
            </a:r>
            <a:r>
              <a:rPr lang="en-US" dirty="0"/>
              <a:t>/</a:t>
            </a:r>
            <a:r>
              <a:rPr lang="en-US" dirty="0" err="1">
                <a:solidFill>
                  <a:srgbClr val="800000"/>
                </a:solidFill>
              </a:rPr>
              <a:t>movimentações</a:t>
            </a:r>
            <a:r>
              <a:rPr lang="en-US" dirty="0"/>
              <a:t>). Ex.:</a:t>
            </a:r>
          </a:p>
          <a:p>
            <a:pPr lvl="2"/>
            <a:r>
              <a:rPr lang="en-US" dirty="0" err="1"/>
              <a:t>Realizações</a:t>
            </a:r>
            <a:r>
              <a:rPr lang="en-US" dirty="0"/>
              <a:t> de </a:t>
            </a:r>
            <a:r>
              <a:rPr lang="en-US" dirty="0" err="1"/>
              <a:t>vendas</a:t>
            </a:r>
            <a:endParaRPr lang="en-US" dirty="0"/>
          </a:p>
          <a:p>
            <a:pPr lvl="2"/>
            <a:r>
              <a:rPr lang="en-US" dirty="0" err="1"/>
              <a:t>Cálculos</a:t>
            </a:r>
            <a:r>
              <a:rPr lang="en-US" dirty="0"/>
              <a:t> de </a:t>
            </a:r>
            <a:r>
              <a:rPr lang="en-US" dirty="0" err="1"/>
              <a:t>salários</a:t>
            </a:r>
            <a:r>
              <a:rPr lang="en-US" dirty="0"/>
              <a:t> </a:t>
            </a:r>
            <a:r>
              <a:rPr lang="en-US" dirty="0" err="1"/>
              <a:t>mensais</a:t>
            </a:r>
            <a:endParaRPr lang="en-US" dirty="0"/>
          </a:p>
          <a:p>
            <a:pPr lvl="5"/>
            <a:endParaRPr lang="en-US" dirty="0"/>
          </a:p>
          <a:p>
            <a:pPr lvl="1"/>
            <a:r>
              <a:rPr lang="en-US" b="1" dirty="0" err="1"/>
              <a:t>Funções</a:t>
            </a:r>
            <a:r>
              <a:rPr lang="en-US" b="1" dirty="0"/>
              <a:t> de </a:t>
            </a:r>
            <a:r>
              <a:rPr lang="en-US" b="1" dirty="0" err="1"/>
              <a:t>Saída</a:t>
            </a:r>
            <a:r>
              <a:rPr lang="en-US" dirty="0"/>
              <a:t>: </a:t>
            </a:r>
            <a:r>
              <a:rPr lang="en-US" dirty="0" err="1"/>
              <a:t>Retornam</a:t>
            </a:r>
            <a:r>
              <a:rPr lang="en-US" dirty="0"/>
              <a:t> dados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finais</a:t>
            </a:r>
            <a:r>
              <a:rPr lang="en-US" dirty="0"/>
              <a:t>. Ex.:</a:t>
            </a:r>
          </a:p>
          <a:p>
            <a:pPr lvl="2"/>
            <a:r>
              <a:rPr lang="en-US" dirty="0" err="1"/>
              <a:t>Consultas</a:t>
            </a:r>
            <a:r>
              <a:rPr lang="en-US" dirty="0"/>
              <a:t> (</a:t>
            </a:r>
            <a:r>
              <a:rPr lang="en-US" dirty="0" err="1"/>
              <a:t>gráficos</a:t>
            </a:r>
            <a:r>
              <a:rPr lang="en-US" dirty="0"/>
              <a:t>, </a:t>
            </a:r>
            <a:r>
              <a:rPr lang="en-US" dirty="0" err="1"/>
              <a:t>tabelas</a:t>
            </a:r>
            <a:r>
              <a:rPr lang="en-US" dirty="0"/>
              <a:t>, </a:t>
            </a:r>
            <a:r>
              <a:rPr lang="en-US" dirty="0" err="1"/>
              <a:t>listagens</a:t>
            </a:r>
            <a:r>
              <a:rPr lang="en-US" dirty="0"/>
              <a:t>)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telas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impressas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305" lvl="3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dirty="0"/>
              <a:t>Estudo de Caso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sz="2400" dirty="0"/>
              <a:t>Exemplo de requisitos de um sistema TPV</a:t>
            </a:r>
            <a:endParaRPr lang="pt-BR" dirty="0"/>
          </a:p>
        </p:txBody>
      </p:sp>
      <p:sp>
        <p:nvSpPr>
          <p:cNvPr id="14341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14342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2B52A-EC07-41EF-AE51-126DC9428F1F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31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64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</a:p>
        </p:txBody>
      </p:sp>
      <p:sp>
        <p:nvSpPr>
          <p:cNvPr id="6963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6963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48EFA508-4F0D-4C81-BDBF-007F12C88F84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32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696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TPV (Terminal de Ponto de Vendas) é um sistema computadorizado usado para registrar vendas e cuidar de pagamentos</a:t>
            </a:r>
          </a:p>
          <a:p>
            <a:pPr lvl="8"/>
            <a:endParaRPr lang="pt-BR" dirty="0"/>
          </a:p>
          <a:p>
            <a:r>
              <a:rPr lang="pt-BR" dirty="0"/>
              <a:t>Tipicamente usado em vendas a varejo</a:t>
            </a:r>
          </a:p>
          <a:p>
            <a:pPr lvl="8"/>
            <a:endParaRPr lang="pt-BR" dirty="0"/>
          </a:p>
          <a:p>
            <a:r>
              <a:rPr lang="pt-BR" dirty="0"/>
              <a:t>Inclui componentes de software e de hardware, tais como um computador e um leitor de código de barras</a:t>
            </a:r>
          </a:p>
          <a:p>
            <a:endParaRPr lang="pt-BR" dirty="0"/>
          </a:p>
        </p:txBody>
      </p:sp>
      <p:pic>
        <p:nvPicPr>
          <p:cNvPr id="69639" name="Picture 4" descr="BD09221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09601"/>
            <a:ext cx="1676400" cy="134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Definições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73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7373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C016432-0A28-4907-A5BE-4C8A5F53E02A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33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737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Descrição Geral</a:t>
            </a:r>
          </a:p>
          <a:p>
            <a:pPr lvl="1"/>
            <a:r>
              <a:rPr lang="pt-BR" dirty="0"/>
              <a:t>O propósito deste projeto é criar um terminal de ponto de vendas (TPV) para ser usado em lojas de varejo</a:t>
            </a:r>
          </a:p>
          <a:p>
            <a:pPr lvl="8"/>
            <a:endParaRPr lang="pt-BR" dirty="0"/>
          </a:p>
          <a:p>
            <a:r>
              <a:rPr lang="pt-BR" dirty="0"/>
              <a:t>Clientes</a:t>
            </a:r>
          </a:p>
          <a:p>
            <a:pPr lvl="1"/>
            <a:r>
              <a:rPr lang="pt-BR" dirty="0" err="1"/>
              <a:t>ObjectStore</a:t>
            </a:r>
            <a:r>
              <a:rPr lang="pt-BR" dirty="0"/>
              <a:t>, Inc. – multinacional que comercializa objetos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Definições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757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74758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3A2F23-A0D6-458A-8B2F-0D4729766026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34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7475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 </a:t>
            </a:r>
          </a:p>
          <a:p>
            <a:pPr lvl="1"/>
            <a:r>
              <a:rPr lang="pt-BR" dirty="0"/>
              <a:t>Aumentar a automatização das compras (</a:t>
            </a:r>
            <a:r>
              <a:rPr lang="pt-BR" i="1" dirty="0" err="1"/>
              <a:t>checkout</a:t>
            </a:r>
            <a:r>
              <a:rPr lang="pt-BR" dirty="0"/>
              <a:t>) para permitir serviços e processos comerciais mais rápidos, melhores e mais baratos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Tipicamente, isso inclui:</a:t>
            </a:r>
          </a:p>
          <a:p>
            <a:pPr lvl="2"/>
            <a:r>
              <a:rPr lang="pt-BR" dirty="0" err="1"/>
              <a:t>Checkout</a:t>
            </a:r>
            <a:r>
              <a:rPr lang="pt-BR" dirty="0"/>
              <a:t> (passagem pelo caixa) mais rápido para o cliente</a:t>
            </a:r>
          </a:p>
          <a:p>
            <a:pPr lvl="2"/>
            <a:r>
              <a:rPr lang="pt-BR" dirty="0"/>
              <a:t>Análise rápida e precisa do crédito</a:t>
            </a:r>
          </a:p>
          <a:p>
            <a:pPr lvl="2"/>
            <a:r>
              <a:rPr lang="pt-BR" dirty="0"/>
              <a:t>Controle automático do estoque</a:t>
            </a:r>
          </a:p>
          <a:p>
            <a:pPr lvl="2"/>
            <a:endParaRPr lang="pt-BR" dirty="0"/>
          </a:p>
          <a:p>
            <a:r>
              <a:rPr lang="pt-BR" dirty="0"/>
              <a:t>Lembrete em relação aos requisitos:</a:t>
            </a:r>
          </a:p>
          <a:p>
            <a:pPr lvl="1"/>
            <a:r>
              <a:rPr lang="pt-BR" dirty="0"/>
              <a:t>Devem sempre estar organizados em classificações e contextos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Funcionais – Contexto de Vendas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78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7578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193C176-4456-4BEC-AA84-CB9B8DEF0D53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757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RF01</a:t>
            </a:r>
            <a:r>
              <a:rPr lang="pt-BR" dirty="0"/>
              <a:t> </a:t>
            </a:r>
            <a:r>
              <a:rPr lang="pt-BR" sz="1600" b="1" dirty="0"/>
              <a:t>(E)</a:t>
            </a:r>
            <a:r>
              <a:rPr lang="pt-BR" dirty="0"/>
              <a:t>: O sistema deve calcular o total da venda, incluindo os cálculos de impostos e de cupons de desconto.</a:t>
            </a:r>
          </a:p>
          <a:p>
            <a:pPr algn="just"/>
            <a:r>
              <a:rPr lang="pt-BR" b="1" dirty="0"/>
              <a:t>RF02</a:t>
            </a:r>
            <a:r>
              <a:rPr lang="pt-BR" dirty="0"/>
              <a:t> </a:t>
            </a:r>
            <a:r>
              <a:rPr lang="pt-BR" sz="1600" b="1" dirty="0"/>
              <a:t>(E)</a:t>
            </a:r>
            <a:r>
              <a:rPr lang="pt-BR" dirty="0"/>
              <a:t>: O sistema deve incluir o produto na venda, usando um leitor de código de barras.</a:t>
            </a:r>
          </a:p>
          <a:p>
            <a:pPr algn="just"/>
            <a:r>
              <a:rPr lang="pt-BR" b="1" dirty="0"/>
              <a:t>RF03 </a:t>
            </a:r>
            <a:r>
              <a:rPr lang="pt-BR" sz="1600" b="1" dirty="0"/>
              <a:t>(E)</a:t>
            </a:r>
            <a:r>
              <a:rPr lang="pt-BR" dirty="0"/>
              <a:t>: O sistema deve exibir o nome e o preço do produto incluído na venda.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RF04</a:t>
            </a:r>
            <a:r>
              <a:rPr lang="pt-BR" dirty="0"/>
              <a:t> </a:t>
            </a:r>
            <a:r>
              <a:rPr lang="pt-BR" sz="1600" b="1" dirty="0"/>
              <a:t>(O)</a:t>
            </a:r>
            <a:r>
              <a:rPr lang="pt-BR" dirty="0"/>
              <a:t>: O sistema deve reduzir a quantidade em estoque quando a venda for finalizada.</a:t>
            </a:r>
            <a:endParaRPr lang="pt-BR" b="1" dirty="0"/>
          </a:p>
          <a:p>
            <a:pPr algn="just"/>
            <a:endParaRPr lang="pt-BR" b="1" dirty="0"/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1676400" y="1676400"/>
            <a:ext cx="1295400" cy="506673"/>
          </a:xfrm>
          <a:prstGeom prst="wedgeRoundRectCallout">
            <a:avLst>
              <a:gd name="adj1" fmla="val -64933"/>
              <a:gd name="adj2" fmla="val 88350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Requisito Evidente</a:t>
            </a:r>
          </a:p>
        </p:txBody>
      </p:sp>
      <p:sp>
        <p:nvSpPr>
          <p:cNvPr id="8" name="Texto explicativo retangular com cantos arredondados 8">
            <a:extLst>
              <a:ext uri="{FF2B5EF4-FFF2-40B4-BE49-F238E27FC236}">
                <a16:creationId xmlns:a16="http://schemas.microsoft.com/office/drawing/2014/main" id="{1C29926D-DC74-4A70-81D2-F9C9EFF2404A}"/>
              </a:ext>
            </a:extLst>
          </p:cNvPr>
          <p:cNvSpPr/>
          <p:nvPr/>
        </p:nvSpPr>
        <p:spPr>
          <a:xfrm>
            <a:off x="2057400" y="5562600"/>
            <a:ext cx="1295400" cy="506673"/>
          </a:xfrm>
          <a:prstGeom prst="wedgeRoundRectCallout">
            <a:avLst>
              <a:gd name="adj1" fmla="val -84977"/>
              <a:gd name="adj2" fmla="val -147822"/>
              <a:gd name="adj3" fmla="val 16667"/>
            </a:avLst>
          </a:prstGeom>
          <a:solidFill>
            <a:schemeClr val="bg2">
              <a:lumMod val="9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Requisito Oculto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Funcionais – Contexto de Pagamento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8853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78854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FE8E1FE-A10F-40DA-9B43-632815A97A5E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36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788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RF05 </a:t>
            </a:r>
            <a:r>
              <a:rPr lang="pt-BR" sz="1600" b="1" dirty="0"/>
              <a:t>(E)</a:t>
            </a:r>
            <a:r>
              <a:rPr lang="pt-BR" dirty="0"/>
              <a:t>: O sistema deve tratar os pagamentos em dinheiro: capturar a quantia recebida e informar o troco.</a:t>
            </a:r>
          </a:p>
          <a:p>
            <a:endParaRPr lang="pt-BR" dirty="0"/>
          </a:p>
          <a:p>
            <a:r>
              <a:rPr lang="pt-BR" b="1" dirty="0"/>
              <a:t>RF06 </a:t>
            </a:r>
            <a:r>
              <a:rPr lang="pt-BR" sz="1600" b="1" dirty="0"/>
              <a:t>(O)</a:t>
            </a:r>
            <a:r>
              <a:rPr lang="pt-BR" dirty="0"/>
              <a:t>: O sistema deve registrar os pagamentos por crédito, no sistema de contas a receber da loja.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TPV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Não Funcionais (</a:t>
            </a:r>
            <a:r>
              <a:rPr lang="pt-BR" sz="310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Qualidade)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90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Estudo de Caso</a:t>
            </a:r>
          </a:p>
        </p:txBody>
      </p:sp>
      <p:sp>
        <p:nvSpPr>
          <p:cNvPr id="80902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1E6E1C7-EE80-4B16-A4F2-FD108C261D2B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37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808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z="2600" b="1" dirty="0"/>
              <a:t>RNF01:</a:t>
            </a:r>
            <a:r>
              <a:rPr lang="pt-BR" sz="2600" dirty="0"/>
              <a:t> O sistema deve garantir segurança nos dados.</a:t>
            </a:r>
          </a:p>
          <a:p>
            <a:pPr eaLnBrk="1" hangingPunct="1"/>
            <a:endParaRPr lang="pt-BR" sz="2600" dirty="0"/>
          </a:p>
          <a:p>
            <a:pPr eaLnBrk="1" hangingPunct="1"/>
            <a:r>
              <a:rPr lang="pt-BR" sz="2600" b="1" dirty="0"/>
              <a:t>RNF02</a:t>
            </a:r>
            <a:r>
              <a:rPr lang="pt-BR" sz="2600" dirty="0"/>
              <a:t>: O sistema deve ser tolerante a falhas.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>
          <a:xfrm>
            <a:off x="3962400" y="504825"/>
            <a:ext cx="8026400" cy="60198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Regras de Negócio</a:t>
            </a:r>
          </a:p>
        </p:txBody>
      </p:sp>
      <p:sp>
        <p:nvSpPr>
          <p:cNvPr id="14341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Regras de Negócio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14342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042B52A-EC07-41EF-AE51-126DC9428F1F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38</a:t>
            </a:fld>
            <a:endParaRPr lang="pt-BR" sz="1200">
              <a:solidFill>
                <a:srgbClr val="29293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5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 err="1"/>
              <a:t>ócio</a:t>
            </a:r>
            <a:br>
              <a:rPr lang="en-US" dirty="0"/>
            </a:br>
            <a:r>
              <a:rPr lang="en-US" sz="3100" dirty="0" err="1">
                <a:solidFill>
                  <a:srgbClr val="002060"/>
                </a:solidFill>
              </a:rPr>
              <a:t>Introdução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</a:t>
            </a:r>
            <a:r>
              <a:rPr lang="pt-BR" dirty="0">
                <a:solidFill>
                  <a:srgbClr val="800000"/>
                </a:solidFill>
              </a:rPr>
              <a:t>regra de negócio</a:t>
            </a:r>
            <a:r>
              <a:rPr lang="pt-BR" dirty="0"/>
              <a:t> é uma declaração que define ou restringe explicitamente um aspecto do </a:t>
            </a:r>
            <a:r>
              <a:rPr lang="pt-BR" u="sng" dirty="0"/>
              <a:t>funcionamento da empresa</a:t>
            </a:r>
            <a:r>
              <a:rPr lang="pt-BR" dirty="0"/>
              <a:t> (a forma de fazer o </a:t>
            </a:r>
            <a:r>
              <a:rPr lang="pt-BR" dirty="0" err="1"/>
              <a:t>neg</a:t>
            </a:r>
            <a:r>
              <a:rPr lang="en-US" dirty="0" err="1"/>
              <a:t>ócio</a:t>
            </a:r>
            <a:r>
              <a:rPr lang="pt-BR" dirty="0"/>
              <a:t>)</a:t>
            </a:r>
          </a:p>
          <a:p>
            <a:pPr lvl="1"/>
            <a:r>
              <a:rPr lang="en-US" dirty="0" err="1"/>
              <a:t>refletindo</a:t>
            </a:r>
            <a:r>
              <a:rPr lang="en-US" dirty="0"/>
              <a:t> a </a:t>
            </a:r>
            <a:r>
              <a:rPr lang="en-US" dirty="0" err="1"/>
              <a:t>política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, o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e as </a:t>
            </a:r>
            <a:r>
              <a:rPr lang="en-US" dirty="0" err="1"/>
              <a:t>regras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 de </a:t>
            </a:r>
            <a:r>
              <a:rPr lang="en-US" dirty="0" err="1"/>
              <a:t>conduta</a:t>
            </a:r>
            <a:r>
              <a:rPr lang="en-US" dirty="0"/>
              <a:t>.</a:t>
            </a:r>
            <a:endParaRPr lang="pt-BR" dirty="0"/>
          </a:p>
          <a:p>
            <a:pPr lvl="5"/>
            <a:endParaRPr lang="pt-BR" dirty="0"/>
          </a:p>
          <a:p>
            <a:r>
              <a:rPr lang="pt-BR" dirty="0"/>
              <a:t>Sob essa ótica:</a:t>
            </a:r>
          </a:p>
          <a:p>
            <a:pPr lvl="1"/>
            <a:r>
              <a:rPr lang="pt-BR" dirty="0"/>
              <a:t>Nada existe se não estiver definido em uma regra de </a:t>
            </a:r>
            <a:r>
              <a:rPr lang="pt-BR" dirty="0" err="1"/>
              <a:t>neg</a:t>
            </a:r>
            <a:r>
              <a:rPr lang="en-US" dirty="0" err="1"/>
              <a:t>ócio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permitido</a:t>
            </a:r>
            <a:r>
              <a:rPr lang="en-US" dirty="0"/>
              <a:t>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houver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restrição</a:t>
            </a:r>
            <a:r>
              <a:rPr lang="en-US" dirty="0"/>
              <a:t> </a:t>
            </a:r>
            <a:r>
              <a:rPr lang="en-US" dirty="0" err="1"/>
              <a:t>estabelecida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As regras de negócio definem a </a:t>
            </a:r>
            <a:r>
              <a:rPr lang="en-US" dirty="0">
                <a:solidFill>
                  <a:srgbClr val="800000"/>
                </a:solidFill>
              </a:rPr>
              <a:t>estrutura</a:t>
            </a:r>
            <a:r>
              <a:rPr lang="en-US" dirty="0"/>
              <a:t> e controlam a </a:t>
            </a:r>
            <a:r>
              <a:rPr lang="en-US" dirty="0">
                <a:solidFill>
                  <a:srgbClr val="800000"/>
                </a:solidFill>
              </a:rPr>
              <a:t>operação</a:t>
            </a:r>
            <a:r>
              <a:rPr lang="en-US" dirty="0"/>
              <a:t> de uma empresa.</a:t>
            </a:r>
          </a:p>
          <a:p>
            <a:pPr lvl="1"/>
            <a:r>
              <a:rPr lang="en-US" dirty="0" err="1"/>
              <a:t>Concentram</a:t>
            </a:r>
            <a:r>
              <a:rPr lang="en-US" dirty="0"/>
              <a:t> o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restrições</a:t>
            </a:r>
            <a:r>
              <a:rPr lang="en-US" dirty="0"/>
              <a:t> sob as </a:t>
            </a:r>
            <a:r>
              <a:rPr lang="en-US" dirty="0" err="1"/>
              <a:t>quais</a:t>
            </a:r>
            <a:r>
              <a:rPr lang="en-US" dirty="0"/>
              <a:t> as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operam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de Softwares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2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Requisitos de Softwares</a:t>
            </a:r>
          </a:p>
        </p:txBody>
      </p:sp>
      <p:sp>
        <p:nvSpPr>
          <p:cNvPr id="2663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65E331-9001-4A1E-9ECA-B3D52FE90CE8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4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662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Requisito:</a:t>
            </a:r>
          </a:p>
          <a:p>
            <a:pPr lvl="1"/>
            <a:r>
              <a:rPr lang="pt-BR" dirty="0"/>
              <a:t>“Uma </a:t>
            </a:r>
            <a:r>
              <a:rPr lang="pt-BR" dirty="0">
                <a:solidFill>
                  <a:srgbClr val="800000"/>
                </a:solidFill>
              </a:rPr>
              <a:t>condição</a:t>
            </a:r>
            <a:r>
              <a:rPr lang="pt-BR" dirty="0"/>
              <a:t> ou capacidade </a:t>
            </a:r>
            <a:r>
              <a:rPr lang="pt-BR" dirty="0">
                <a:solidFill>
                  <a:srgbClr val="800000"/>
                </a:solidFill>
              </a:rPr>
              <a:t>que deve ser satisfeita</a:t>
            </a:r>
            <a:r>
              <a:rPr lang="pt-BR" dirty="0"/>
              <a:t> ou possuída por um </a:t>
            </a:r>
            <a:r>
              <a:rPr lang="pt-BR" dirty="0">
                <a:solidFill>
                  <a:srgbClr val="800000"/>
                </a:solidFill>
              </a:rPr>
              <a:t>sistema</a:t>
            </a:r>
            <a:r>
              <a:rPr lang="pt-BR" dirty="0"/>
              <a:t> ou </a:t>
            </a:r>
            <a:r>
              <a:rPr lang="pt-BR" dirty="0">
                <a:solidFill>
                  <a:srgbClr val="800000"/>
                </a:solidFill>
              </a:rPr>
              <a:t>componente do sistema</a:t>
            </a:r>
            <a:r>
              <a:rPr lang="pt-BR" dirty="0"/>
              <a:t> para satisfazer um contrato, um padrão ou uma especificação”</a:t>
            </a:r>
          </a:p>
          <a:p>
            <a:pPr marL="547673" lvl="2" indent="0" algn="r">
              <a:buNone/>
            </a:pPr>
            <a:r>
              <a:rPr lang="pt-BR" dirty="0"/>
              <a:t>IEEE </a:t>
            </a:r>
            <a:r>
              <a:rPr lang="pt-BR" dirty="0" err="1"/>
              <a:t>Std</a:t>
            </a:r>
            <a:r>
              <a:rPr lang="pt-BR" dirty="0"/>
              <a:t> 610.12, 1990</a:t>
            </a:r>
          </a:p>
          <a:p>
            <a:pPr lvl="5" algn="just"/>
            <a:endParaRPr lang="pt-BR" dirty="0"/>
          </a:p>
          <a:p>
            <a:r>
              <a:rPr lang="pt-BR" dirty="0"/>
              <a:t>Requisitos são </a:t>
            </a:r>
            <a:r>
              <a:rPr lang="pt-BR" dirty="0">
                <a:solidFill>
                  <a:srgbClr val="800000"/>
                </a:solidFill>
              </a:rPr>
              <a:t>propriedades desejáveis</a:t>
            </a:r>
            <a:r>
              <a:rPr lang="pt-BR" dirty="0"/>
              <a:t> para um sistema de software</a:t>
            </a:r>
          </a:p>
          <a:p>
            <a:pPr lvl="1"/>
            <a:r>
              <a:rPr lang="pt-BR" dirty="0"/>
              <a:t>Um requisito pode ser mensurável (ex., tempo médio de atendimento de requisições), ou avaliado subjetivamente (ex., qualidade da documentação) </a:t>
            </a:r>
          </a:p>
        </p:txBody>
      </p:sp>
    </p:spTree>
    <p:extLst>
      <p:ext uri="{BB962C8B-B14F-4D97-AF65-F5344CB8AC3E}">
        <p14:creationId xmlns:p14="http://schemas.microsoft.com/office/powerpoint/2010/main" val="36606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 err="1"/>
              <a:t>ócio</a:t>
            </a:r>
            <a:br>
              <a:rPr lang="en-US" dirty="0"/>
            </a:br>
            <a:r>
              <a:rPr lang="en-US" sz="3100" dirty="0" err="1">
                <a:solidFill>
                  <a:srgbClr val="002060"/>
                </a:solidFill>
              </a:rPr>
              <a:t>Definições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Uma regra de negócio é uma diretiva específica, acionável, testável, que está sobre o controle de uma organização e que suporta a política do negócio.</a:t>
            </a:r>
          </a:p>
          <a:p>
            <a:pPr marL="274630" lvl="1" indent="0" algn="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BABOK 2.0</a:t>
            </a:r>
          </a:p>
        </p:txBody>
      </p:sp>
    </p:spTree>
    <p:extLst>
      <p:ext uri="{BB962C8B-B14F-4D97-AF65-F5344CB8AC3E}">
        <p14:creationId xmlns:p14="http://schemas.microsoft.com/office/powerpoint/2010/main" val="4386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 err="1"/>
              <a:t>ócio</a:t>
            </a:r>
            <a:br>
              <a:rPr lang="en-US" dirty="0"/>
            </a:br>
            <a:r>
              <a:rPr lang="en-US" sz="3100" dirty="0" err="1">
                <a:solidFill>
                  <a:srgbClr val="002060"/>
                </a:solidFill>
              </a:rPr>
              <a:t>Considerações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Regras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 </a:t>
            </a:r>
            <a:r>
              <a:rPr lang="en-US" dirty="0" err="1"/>
              <a:t>descrevem</a:t>
            </a:r>
            <a:r>
              <a:rPr lang="en-US" dirty="0"/>
              <a:t>, </a:t>
            </a:r>
            <a:r>
              <a:rPr lang="en-US" dirty="0" err="1"/>
              <a:t>restringem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controlam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ou</a:t>
            </a:r>
            <a:r>
              <a:rPr lang="en-US" dirty="0"/>
              <a:t> as </a:t>
            </a:r>
            <a:r>
              <a:rPr lang="en-US" dirty="0" err="1"/>
              <a:t>atividades</a:t>
            </a:r>
            <a:r>
              <a:rPr lang="en-US" dirty="0"/>
              <a:t> de um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 conjunto das regras de negócios também é conhecido como </a:t>
            </a:r>
            <a:r>
              <a:rPr lang="en-US" dirty="0">
                <a:solidFill>
                  <a:srgbClr val="800000"/>
                </a:solidFill>
              </a:rPr>
              <a:t>domínio da aplicação do sistema</a:t>
            </a:r>
            <a:r>
              <a:rPr lang="en-US" dirty="0"/>
              <a:t> ou </a:t>
            </a:r>
            <a:r>
              <a:rPr lang="en-US" dirty="0">
                <a:solidFill>
                  <a:srgbClr val="800000"/>
                </a:solidFill>
              </a:rPr>
              <a:t>domínio do negócio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 err="1"/>
              <a:t>Expressam</a:t>
            </a:r>
            <a:r>
              <a:rPr lang="en-US" dirty="0"/>
              <a:t> </a:t>
            </a:r>
            <a:r>
              <a:rPr lang="en-US" dirty="0" err="1"/>
              <a:t>aspectos</a:t>
            </a:r>
            <a:r>
              <a:rPr lang="en-US" dirty="0"/>
              <a:t> </a:t>
            </a:r>
            <a:r>
              <a:rPr lang="en-US" dirty="0" err="1"/>
              <a:t>estáticos</a:t>
            </a:r>
            <a:r>
              <a:rPr lang="en-US" dirty="0"/>
              <a:t> e </a:t>
            </a:r>
            <a:r>
              <a:rPr lang="en-US" dirty="0" err="1"/>
              <a:t>dinâmicos</a:t>
            </a:r>
            <a:r>
              <a:rPr lang="en-US" dirty="0"/>
              <a:t> do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automatização de processo de negócios exige a </a:t>
            </a:r>
            <a:r>
              <a:rPr lang="en-US" dirty="0">
                <a:solidFill>
                  <a:srgbClr val="800000"/>
                </a:solidFill>
              </a:rPr>
              <a:t>automatização das regras</a:t>
            </a:r>
            <a:r>
              <a:rPr lang="en-US" dirty="0"/>
              <a:t> que regem estes processos.</a:t>
            </a:r>
          </a:p>
          <a:p>
            <a:pPr lvl="1"/>
            <a:r>
              <a:rPr lang="en-US" dirty="0"/>
              <a:t>Mas elas tem vida totalmente independente de sistemas de software, podem ser criadas e obedecidas sem o uso deles.</a:t>
            </a:r>
          </a:p>
        </p:txBody>
      </p:sp>
    </p:spTree>
    <p:extLst>
      <p:ext uri="{BB962C8B-B14F-4D97-AF65-F5344CB8AC3E}">
        <p14:creationId xmlns:p14="http://schemas.microsoft.com/office/powerpoint/2010/main" val="2813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 explicativo retangular com cantos arredondados 17"/>
          <p:cNvSpPr/>
          <p:nvPr/>
        </p:nvSpPr>
        <p:spPr>
          <a:xfrm>
            <a:off x="5715000" y="5638800"/>
            <a:ext cx="2514600" cy="990600"/>
          </a:xfrm>
          <a:prstGeom prst="wedgeRoundRectCallout">
            <a:avLst>
              <a:gd name="adj1" fmla="val -97532"/>
              <a:gd name="adj2" fmla="val -63026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 de domínio, definido para atender a regra de negócio.</a:t>
            </a:r>
          </a:p>
        </p:txBody>
      </p:sp>
      <p:sp>
        <p:nvSpPr>
          <p:cNvPr id="6" name="Texto explicativo retangular com cantos arredondados 17"/>
          <p:cNvSpPr/>
          <p:nvPr/>
        </p:nvSpPr>
        <p:spPr>
          <a:xfrm>
            <a:off x="9144000" y="3276600"/>
            <a:ext cx="2667000" cy="990600"/>
          </a:xfrm>
          <a:prstGeom prst="wedgeRoundRectCallout">
            <a:avLst>
              <a:gd name="adj1" fmla="val -79270"/>
              <a:gd name="adj2" fmla="val 2203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Regra de negócio, definida independente de sistema algum.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Exemplo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Uma microempresa, totalmente desprovida de computadores ou de qualquer tipo de automação de processo de negócio, definiu como política que:</a:t>
            </a:r>
          </a:p>
          <a:p>
            <a:pPr lvl="1"/>
            <a:r>
              <a:rPr lang="en-US" b="1" dirty="0"/>
              <a:t>A venda a prazo só poderá ser feita para clientes adimplentes.</a:t>
            </a:r>
          </a:p>
          <a:p>
            <a:endParaRPr lang="en-US" dirty="0"/>
          </a:p>
          <a:p>
            <a:r>
              <a:rPr lang="en-US" dirty="0"/>
              <a:t>A administração da empresa resolveu automatizar o processo de vendas. Sendo assim:</a:t>
            </a:r>
          </a:p>
          <a:p>
            <a:pPr lvl="1"/>
            <a:r>
              <a:rPr lang="en-US" b="1" dirty="0"/>
              <a:t>O sistema deve permitir a realização da venda apenas se o cliente for adimplente. </a:t>
            </a:r>
          </a:p>
        </p:txBody>
      </p:sp>
    </p:spTree>
    <p:extLst>
      <p:ext uri="{BB962C8B-B14F-4D97-AF65-F5344CB8AC3E}">
        <p14:creationId xmlns:p14="http://schemas.microsoft.com/office/powerpoint/2010/main" val="2775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</a:t>
            </a:r>
            <a:br>
              <a:rPr lang="en-US" dirty="0"/>
            </a:br>
            <a:r>
              <a:rPr lang="en-US" sz="3100" dirty="0" err="1">
                <a:solidFill>
                  <a:srgbClr val="002060"/>
                </a:solidFill>
              </a:rPr>
              <a:t>Exemplos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473064"/>
              </p:ext>
            </p:extLst>
          </p:nvPr>
        </p:nvGraphicFramePr>
        <p:xfrm>
          <a:off x="914401" y="1493520"/>
          <a:ext cx="10439400" cy="5212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13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1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Título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kern="1200" dirty="0">
                          <a:solidFill>
                            <a:schemeClr val="dk1"/>
                          </a:solidFill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Vendas por 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Vendas por produto é igual à quantidade vendida multiplicada</a:t>
                      </a:r>
                      <a:r>
                        <a:rPr lang="en-US" sz="200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pelo valor unitário</a:t>
                      </a:r>
                      <a:endParaRPr lang="en-US" sz="200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Formas de Pagamento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São aceitos no estabelecimento somente pagamentos em espécie e em cartão (débito ou crédito). Não são aceitos cheques.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Venda à 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Uma</a:t>
                      </a:r>
                      <a:r>
                        <a:rPr lang="en-US" sz="200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venda é considerada à vista quando é paga em espécie, em cartão de débito ou em cartão de crédito sem parcelamentos.</a:t>
                      </a:r>
                      <a:endParaRPr lang="en-US" sz="200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Desconto em Venda à 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Quando uma venda à vista é paga em espécie, é concedido um desconto de 10%;</a:t>
                      </a:r>
                      <a:r>
                        <a:rPr lang="en-US" sz="200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com cartão de débito, desconto de 5%.</a:t>
                      </a:r>
                      <a:endParaRPr lang="en-US" sz="200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Parcelamentos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Os pagamentos podem ser feitos à vista ou 1</a:t>
                      </a:r>
                      <a:r>
                        <a:rPr lang="en-US" sz="200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 entrada + uma quantidade de parcelas dependendo do valor da venda.</a:t>
                      </a:r>
                      <a:endParaRPr lang="en-US" sz="200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Registro das Vendas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Cada venda realizada deve obrigatoriamente ser registrada no sistema.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44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Considerações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Regras de negócio podem ser representadas em </a:t>
            </a:r>
            <a:r>
              <a:rPr lang="en-US" dirty="0">
                <a:solidFill>
                  <a:srgbClr val="800000"/>
                </a:solidFill>
              </a:rPr>
              <a:t>métodos formais</a:t>
            </a:r>
            <a:r>
              <a:rPr lang="en-US" dirty="0"/>
              <a:t> / </a:t>
            </a:r>
            <a:r>
              <a:rPr lang="en-US" dirty="0">
                <a:solidFill>
                  <a:srgbClr val="800000"/>
                </a:solidFill>
              </a:rPr>
              <a:t>linguagens processáveis</a:t>
            </a:r>
            <a:r>
              <a:rPr lang="en-US" dirty="0"/>
              <a:t> (UML, Linguagem Z, </a:t>
            </a:r>
            <a:r>
              <a:rPr lang="en-US" b="1" dirty="0"/>
              <a:t>Português Estruturado</a:t>
            </a:r>
            <a:r>
              <a:rPr lang="en-US" dirty="0"/>
              <a:t> etc), com a finalidade de </a:t>
            </a:r>
            <a:r>
              <a:rPr lang="en-US" dirty="0">
                <a:solidFill>
                  <a:srgbClr val="800000"/>
                </a:solidFill>
              </a:rPr>
              <a:t>automatizá-las em um software</a:t>
            </a:r>
            <a:r>
              <a:rPr lang="en-US" dirty="0"/>
              <a:t>.</a:t>
            </a:r>
          </a:p>
          <a:p>
            <a:pPr lvl="5"/>
            <a:endParaRPr lang="en-US" dirty="0"/>
          </a:p>
          <a:p>
            <a:r>
              <a:rPr lang="en-US" dirty="0"/>
              <a:t>Exemplo em Português Estruturado:</a:t>
            </a:r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943455"/>
              </p:ext>
            </p:extLst>
          </p:nvPr>
        </p:nvGraphicFramePr>
        <p:xfrm>
          <a:off x="1066801" y="3703320"/>
          <a:ext cx="9905999" cy="2621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11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Título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620"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RN04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</a:rPr>
                        <a:t>Desconto em Venda à 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venda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paga em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espécie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</a:t>
                      </a:r>
                      <a:r>
                        <a:rPr lang="en-US" sz="2000" b="0" u="none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desconto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de 10%</a:t>
                      </a:r>
                    </a:p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Senão 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venda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paga em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cartão</a:t>
                      </a:r>
                      <a:r>
                        <a:rPr lang="en-US" sz="2000" b="0" u="none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de débito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1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</a:t>
                      </a:r>
                      <a:r>
                        <a:rPr lang="en-US" sz="2000" b="0" u="none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desconto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de 5%</a:t>
                      </a:r>
                    </a:p>
                    <a:p>
                      <a:r>
                        <a:rPr lang="en-US" sz="2000" b="1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Senão</a:t>
                      </a: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sem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u="none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desconto</a:t>
                      </a:r>
                      <a:endParaRPr lang="en-US" sz="2000" b="0" u="none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Fim 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93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Comparações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Ambos capturam o conhecimento do negócio.</a:t>
            </a:r>
          </a:p>
          <a:p>
            <a:pPr lvl="5"/>
            <a:endParaRPr lang="en-US" dirty="0"/>
          </a:p>
          <a:p>
            <a:r>
              <a:rPr lang="en-US" dirty="0"/>
              <a:t>Ambos esclarecem as necessidades e </a:t>
            </a:r>
            <a:r>
              <a:rPr lang="en-US" dirty="0" err="1"/>
              <a:t>expectativas</a:t>
            </a:r>
            <a:r>
              <a:rPr lang="en-US" dirty="0"/>
              <a:t> do cliente</a:t>
            </a:r>
          </a:p>
          <a:p>
            <a:pPr lvl="5"/>
            <a:endParaRPr lang="en-US" dirty="0"/>
          </a:p>
          <a:p>
            <a:r>
              <a:rPr lang="en-US" dirty="0"/>
              <a:t>Ambos refletem as necessidades do negócio.</a:t>
            </a:r>
          </a:p>
          <a:p>
            <a:pPr lvl="5"/>
            <a:endParaRPr lang="en-US" dirty="0"/>
          </a:p>
          <a:p>
            <a:r>
              <a:rPr lang="en-US" dirty="0"/>
              <a:t>Regras de negócio são definidas no âmbito organizacional/corporativo.</a:t>
            </a:r>
          </a:p>
          <a:p>
            <a:pPr lvl="5"/>
            <a:endParaRPr lang="en-US" dirty="0"/>
          </a:p>
          <a:p>
            <a:r>
              <a:rPr lang="en-US" dirty="0"/>
              <a:t>Requisitos são definidos no âmbito do sistema em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3227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Exemplo </a:t>
            </a:r>
            <a:r>
              <a:rPr lang="en-US" sz="2200" dirty="0">
                <a:solidFill>
                  <a:srgbClr val="002060"/>
                </a:solidFill>
              </a:rPr>
              <a:t>[1/4]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416191"/>
              </p:ext>
            </p:extLst>
          </p:nvPr>
        </p:nvGraphicFramePr>
        <p:xfrm>
          <a:off x="1600200" y="3200400"/>
          <a:ext cx="8997950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12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Título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RN01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Triângulo Equilátero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Um triângulo é equilátero quando seus 3 lados são iguais.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RN02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Triângulo Isóceles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Um triângulo é isóceles quando 2 de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seus lados sao iguais.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RN03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Triângulo Escaleno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Um triângulo é escaleno quando nenhum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de seus lados é igual.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RN04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Lados do Triângulo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Forma-se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um triângulo </a:t>
                      </a:r>
                      <a:r>
                        <a:rPr lang="en-US" sz="2000" b="0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quando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</a:t>
                      </a:r>
                      <a:r>
                        <a:rPr lang="en-US" sz="2000" b="0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qualquer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um dos </a:t>
                      </a:r>
                      <a:r>
                        <a:rPr lang="en-US" sz="2000" b="0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lados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é menor que a soma dos outros 2 </a:t>
                      </a:r>
                      <a:r>
                        <a:rPr lang="en-US" sz="2000" b="0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lados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.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534400" y="647701"/>
            <a:ext cx="2286000" cy="2286000"/>
            <a:chOff x="7010400" y="457200"/>
            <a:chExt cx="2286000" cy="2286000"/>
          </a:xfrm>
        </p:grpSpPr>
        <p:pic>
          <p:nvPicPr>
            <p:cNvPr id="8" name="Picture 7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8260446" y="8463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2438400" y="1524000"/>
            <a:ext cx="5181600" cy="1143000"/>
          </a:xfrm>
          <a:prstGeom prst="wedgeRoundRectCallout">
            <a:avLst>
              <a:gd name="adj1" fmla="val 73401"/>
              <a:gd name="adj2" fmla="val -45985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60000"/>
                </a:schemeClr>
              </a:gs>
              <a:gs pos="45000">
                <a:schemeClr val="accent6">
                  <a:tint val="48000"/>
                  <a:satMod val="150000"/>
                  <a:alpha val="60000"/>
                </a:schemeClr>
              </a:gs>
              <a:gs pos="100000">
                <a:schemeClr val="accent6">
                  <a:tint val="28000"/>
                  <a:satMod val="160000"/>
                  <a:alpha val="6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Em um sistema a ser desenvolvido para lidar com cálculos trigonométricos, considere as seguintes regras de negócio:</a:t>
            </a:r>
          </a:p>
        </p:txBody>
      </p:sp>
    </p:spTree>
    <p:extLst>
      <p:ext uri="{BB962C8B-B14F-4D97-AF65-F5344CB8AC3E}">
        <p14:creationId xmlns:p14="http://schemas.microsoft.com/office/powerpoint/2010/main" val="126692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Exemplo </a:t>
            </a:r>
            <a:r>
              <a:rPr lang="en-US" sz="2200" dirty="0">
                <a:solidFill>
                  <a:srgbClr val="002060"/>
                </a:solidFill>
              </a:rPr>
              <a:t>[2/4]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96846"/>
              </p:ext>
            </p:extLst>
          </p:nvPr>
        </p:nvGraphicFramePr>
        <p:xfrm>
          <a:off x="1188720" y="2659379"/>
          <a:ext cx="8412480" cy="3931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855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3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Título</a:t>
                      </a:r>
                      <a:endParaRPr lang="en-US" sz="2000" b="1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Referências Cruzadas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RN05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Tipo do Triângulo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RN01;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RN02; RN03; RN04.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8840">
                <a:tc gridSpan="3"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qualquer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lado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for menor que a soma dos demais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três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lados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forem iguais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   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Tipo do triângulo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é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equilátero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dois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lados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forem iguais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   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Tipo do triângulo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é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isósceles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nenhum dos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lados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forem iguais 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então</a:t>
                      </a:r>
                    </a:p>
                    <a:p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   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Tipo do triângulo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é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escaleno</a:t>
                      </a:r>
                      <a:endParaRPr lang="en-US" sz="2000" b="1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Senão</a:t>
                      </a:r>
                    </a:p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  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Não </a:t>
                      </a:r>
                      <a:r>
                        <a:rPr lang="en-US" sz="2000" b="0" u="none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há</a:t>
                      </a:r>
                      <a:r>
                        <a:rPr lang="en-US" sz="2000" b="0" u="none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2000" b="0" u="none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triângulo</a:t>
                      </a:r>
                      <a:endParaRPr lang="en-US" sz="2000" b="0" u="none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2000" b="1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Fim</a:t>
                      </a:r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Courier New"/>
                          <a:cs typeface="Courier New"/>
                        </a:rPr>
                        <a:t> se</a:t>
                      </a:r>
                      <a:endParaRPr lang="en-US" sz="2000" b="0" u="none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296400" y="609600"/>
            <a:ext cx="2286000" cy="2286000"/>
            <a:chOff x="7010400" y="457200"/>
            <a:chExt cx="2286000" cy="2286000"/>
          </a:xfrm>
        </p:grpSpPr>
        <p:pic>
          <p:nvPicPr>
            <p:cNvPr id="8" name="Picture 7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8260446" y="8463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2286000" y="1485899"/>
            <a:ext cx="6477000" cy="1066800"/>
          </a:xfrm>
          <a:prstGeom prst="wedgeRoundRectCallout">
            <a:avLst>
              <a:gd name="adj1" fmla="val 65376"/>
              <a:gd name="adj2" fmla="val -40786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60000"/>
                </a:schemeClr>
              </a:gs>
              <a:gs pos="45000">
                <a:schemeClr val="accent6">
                  <a:tint val="48000"/>
                  <a:satMod val="150000"/>
                  <a:alpha val="60000"/>
                </a:schemeClr>
              </a:gs>
              <a:gs pos="100000">
                <a:schemeClr val="accent6">
                  <a:tint val="28000"/>
                  <a:satMod val="160000"/>
                  <a:alpha val="6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Na fase de definição, com o intuito de melhor entender as regras e definir uma futura rotina dentro do sistema, o analista de sistemas define a seguinte regra:</a:t>
            </a:r>
          </a:p>
        </p:txBody>
      </p:sp>
    </p:spTree>
    <p:extLst>
      <p:ext uri="{BB962C8B-B14F-4D97-AF65-F5344CB8AC3E}">
        <p14:creationId xmlns:p14="http://schemas.microsoft.com/office/powerpoint/2010/main" val="39687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Exemplo </a:t>
            </a:r>
            <a:r>
              <a:rPr lang="en-US" sz="2200" dirty="0">
                <a:solidFill>
                  <a:srgbClr val="002060"/>
                </a:solidFill>
              </a:rPr>
              <a:t>[3/4]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7178369"/>
              </p:ext>
            </p:extLst>
          </p:nvPr>
        </p:nvGraphicFramePr>
        <p:xfrm>
          <a:off x="1600200" y="3276600"/>
          <a:ext cx="8986097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12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Referências Cruzadas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RF01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O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sistema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deve validar o triângulo a partir das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</a:t>
                      </a:r>
                      <a:r>
                        <a:rPr lang="en-US" sz="2000" b="0" baseline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dimensões</a:t>
                      </a:r>
                      <a:r>
                        <a:rPr lang="en-US" sz="2000" b="0" baseline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de seus lados.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RN04; RN05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RF02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O </a:t>
                      </a:r>
                      <a:r>
                        <a:rPr lang="en-US" sz="2000" b="0" dirty="0" err="1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sistema</a:t>
                      </a:r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 deve definir o tipo do triângulo (equilátero, isóceles ou escaleno) a partir das dimensões de seus lados.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RN01; RN02; RN03; RN05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RF03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s-I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…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…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</a:rPr>
                        <a:t>…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s-I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…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000" b="0" dirty="0">
                          <a:effectLst>
                            <a:outerShdw blurRad="50800" dist="38100" dir="2700000" algn="tl" rotWithShape="0">
                              <a:srgbClr val="000000">
                                <a:alpha val="43000"/>
                              </a:srgbClr>
                            </a:outerShdw>
                          </a:effectLst>
                          <a:latin typeface="+mn-lt"/>
                          <a:cs typeface="Courier New"/>
                        </a:rPr>
                        <a:t>…</a:t>
                      </a:r>
                      <a:endParaRPr lang="en-US" sz="2000" b="0" dirty="0">
                        <a:effectLst>
                          <a:outerShdw blurRad="50800" dist="38100" dir="2700000" algn="tl" rotWithShape="0">
                            <a:srgbClr val="000000">
                              <a:alpha val="43000"/>
                            </a:srgbClr>
                          </a:outerShdw>
                        </a:effectLst>
                        <a:latin typeface="+mn-lt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534400" y="647701"/>
            <a:ext cx="2286000" cy="2286000"/>
            <a:chOff x="7010400" y="457200"/>
            <a:chExt cx="2286000" cy="2286000"/>
          </a:xfrm>
        </p:grpSpPr>
        <p:pic>
          <p:nvPicPr>
            <p:cNvPr id="8" name="Picture 7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8260446" y="8463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2438400" y="1524000"/>
            <a:ext cx="5181600" cy="1371600"/>
          </a:xfrm>
          <a:prstGeom prst="wedgeRoundRectCallout">
            <a:avLst>
              <a:gd name="adj1" fmla="val 73401"/>
              <a:gd name="adj2" fmla="val -45985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60000"/>
                </a:schemeClr>
              </a:gs>
              <a:gs pos="45000">
                <a:schemeClr val="accent6">
                  <a:tint val="48000"/>
                  <a:satMod val="150000"/>
                  <a:alpha val="60000"/>
                </a:schemeClr>
              </a:gs>
              <a:gs pos="100000">
                <a:schemeClr val="accent6">
                  <a:tint val="28000"/>
                  <a:satMod val="160000"/>
                  <a:alpha val="6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Ainda na fase de definição, o analista de sistemas define os requisitos para atender tanto as necessidades do cliente quanto as regras de negócio.</a:t>
            </a:r>
          </a:p>
        </p:txBody>
      </p:sp>
    </p:spTree>
    <p:extLst>
      <p:ext uri="{BB962C8B-B14F-4D97-AF65-F5344CB8AC3E}">
        <p14:creationId xmlns:p14="http://schemas.microsoft.com/office/powerpoint/2010/main" val="101006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8600" y="1394821"/>
            <a:ext cx="9108418" cy="542456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/* Valida um triângulo e verifica seu tipo. 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@param   a  Valor do primeiro lado do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@param   b  Valor do segundo lado do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@param   c  Valor do terceiro lado do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@return  3  se o triângulo é equilátero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         2  se o triângulo é isóceles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         1  se o triângulo é escaleno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*          0  se a, b e c não formam um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*/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int tipoTriangulo(int a, int b, int c) {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int ret;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if (a &lt; b + c </a:t>
            </a:r>
            <a:r>
              <a:rPr lang="pt-BR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||</a:t>
            </a: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b &lt; a + c </a:t>
            </a:r>
            <a:r>
              <a:rPr lang="pt-BR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||</a:t>
            </a: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c &lt; a + b) { </a:t>
            </a:r>
            <a:r>
              <a:rPr lang="ro-RO" sz="1800" b="1" dirty="0">
                <a:solidFill>
                  <a:srgbClr val="66006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//forma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if (a == b &amp;&amp; b == c)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   ret = 3; </a:t>
            </a:r>
            <a:r>
              <a:rPr lang="ro-RO" sz="1800" b="1" dirty="0">
                <a:solidFill>
                  <a:srgbClr val="66006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//triângulo equilátero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else if (a == b || b == c || a == c)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   ret = 2; </a:t>
            </a:r>
            <a:r>
              <a:rPr lang="ro-RO" sz="1800" b="1" dirty="0">
                <a:solidFill>
                  <a:srgbClr val="66006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//triângulo isósceles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else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   ret = 1; </a:t>
            </a:r>
            <a:r>
              <a:rPr lang="ro-RO" sz="1800" b="1" dirty="0">
                <a:solidFill>
                  <a:srgbClr val="66006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//triângulo escaleno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}</a:t>
            </a:r>
            <a:endParaRPr lang="pt-BR" sz="18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ourier"/>
              <a:cs typeface="Courier"/>
            </a:endParaRPr>
          </a:p>
          <a:p>
            <a:pPr>
              <a:lnSpc>
                <a:spcPct val="80000"/>
              </a:lnSpc>
            </a:pPr>
            <a:r>
              <a:rPr lang="pt-BR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</a:t>
            </a: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else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   ret = 0; </a:t>
            </a:r>
            <a:r>
              <a:rPr lang="ro-RO" sz="1800" b="1" dirty="0">
                <a:solidFill>
                  <a:srgbClr val="660066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//não forma triângulo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   return ret;</a:t>
            </a:r>
          </a:p>
          <a:p>
            <a:pPr>
              <a:lnSpc>
                <a:spcPct val="80000"/>
              </a:lnSpc>
            </a:pPr>
            <a:r>
              <a:rPr lang="ro-RO" sz="18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urier"/>
                <a:cs typeface="Courier"/>
              </a:rPr>
              <a:t>}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3200" y="330200"/>
            <a:ext cx="6959600" cy="889000"/>
          </a:xfrm>
        </p:spPr>
        <p:txBody>
          <a:bodyPr>
            <a:normAutofit fontScale="90000"/>
          </a:bodyPr>
          <a:lstStyle/>
          <a:p>
            <a:r>
              <a:rPr lang="pt-BR" dirty="0"/>
              <a:t>Regras de </a:t>
            </a:r>
            <a:r>
              <a:rPr lang="pt-BR" dirty="0" err="1"/>
              <a:t>Neg</a:t>
            </a:r>
            <a:r>
              <a:rPr lang="en-US" dirty="0"/>
              <a:t>ócio e Requisitos</a:t>
            </a:r>
            <a:br>
              <a:rPr lang="en-US" dirty="0"/>
            </a:br>
            <a:r>
              <a:rPr lang="en-US" sz="3100" dirty="0">
                <a:solidFill>
                  <a:srgbClr val="002060"/>
                </a:solidFill>
              </a:rPr>
              <a:t>Exemplo </a:t>
            </a:r>
            <a:r>
              <a:rPr lang="en-US" sz="2200" dirty="0">
                <a:solidFill>
                  <a:srgbClr val="002060"/>
                </a:solidFill>
              </a:rPr>
              <a:t>[4/4]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Regras de Negócio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>
            <a:off x="9829800" y="457200"/>
            <a:ext cx="2286000" cy="2286000"/>
            <a:chOff x="7010400" y="457200"/>
            <a:chExt cx="2286000" cy="2286000"/>
          </a:xfrm>
        </p:grpSpPr>
        <p:pic>
          <p:nvPicPr>
            <p:cNvPr id="8" name="Picture 7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8260446" y="8463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9448799" y="3276600"/>
            <a:ext cx="2540001" cy="2743200"/>
          </a:xfrm>
          <a:prstGeom prst="wedgeRoundRectCallout">
            <a:avLst>
              <a:gd name="adj1" fmla="val -5570"/>
              <a:gd name="adj2" fmla="val -70808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60000"/>
                </a:schemeClr>
              </a:gs>
              <a:gs pos="45000">
                <a:schemeClr val="accent6">
                  <a:tint val="48000"/>
                  <a:satMod val="150000"/>
                  <a:alpha val="60000"/>
                </a:schemeClr>
              </a:gs>
              <a:gs pos="100000">
                <a:schemeClr val="accent6">
                  <a:tint val="28000"/>
                  <a:satMod val="160000"/>
                  <a:alpha val="6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Na fase de construção, com base nas regras e nos requisitos, o desenvolvedor programa uma rotina semelhante </a:t>
            </a:r>
            <a:r>
              <a:rPr lang="pt-BR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esta.</a:t>
            </a:r>
            <a:endParaRPr lang="pt-BR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086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Requisitos de Softwares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Requisitos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29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Requisitos de Softwares</a:t>
            </a:r>
          </a:p>
        </p:txBody>
      </p:sp>
      <p:sp>
        <p:nvSpPr>
          <p:cNvPr id="26630" name="Espaço Reservado para Número de Slide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365E331-9001-4A1E-9ECA-B3D52FE90CE8}" type="slidenum">
              <a:rPr lang="pt-BR" sz="1200">
                <a:solidFill>
                  <a:srgbClr val="292934"/>
                </a:solidFill>
                <a:latin typeface="+mj-lt"/>
              </a:rPr>
              <a:pPr eaLnBrk="1" hangingPunct="1"/>
              <a:t>5</a:t>
            </a:fld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6627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sz="2000" b="1" dirty="0"/>
              <a:t>Ex. 1</a:t>
            </a:r>
            <a:r>
              <a:rPr lang="pt-BR" sz="2000" dirty="0"/>
              <a:t>: O sistema deve controlar os cartões de ponto dos funcionários, registrando os horários de chegada e de saída de cada funcionário;</a:t>
            </a:r>
          </a:p>
          <a:p>
            <a:pPr lvl="5"/>
            <a:endParaRPr lang="pt-BR" sz="1200" dirty="0"/>
          </a:p>
          <a:p>
            <a:r>
              <a:rPr lang="pt-BR" sz="2000" b="1" dirty="0"/>
              <a:t>Ex. 2</a:t>
            </a:r>
            <a:r>
              <a:rPr lang="pt-BR" sz="2000" dirty="0"/>
              <a:t>: O sistema deve dar baixa no estoque de cada produto vendido ao finalizar a venda;</a:t>
            </a:r>
          </a:p>
          <a:p>
            <a:pPr lvl="5"/>
            <a:endParaRPr lang="pt-BR" sz="1200" dirty="0"/>
          </a:p>
          <a:p>
            <a:r>
              <a:rPr lang="pt-BR" sz="2000" b="1" dirty="0"/>
              <a:t>Ex. 3</a:t>
            </a:r>
            <a:r>
              <a:rPr lang="pt-BR" sz="2000" dirty="0"/>
              <a:t>: O sistema deve emitir um comprovante de locação após a realização da locação de um ou mais filmes;</a:t>
            </a:r>
          </a:p>
          <a:p>
            <a:pPr lvl="5"/>
            <a:endParaRPr lang="pt-BR" sz="1200" dirty="0"/>
          </a:p>
          <a:p>
            <a:r>
              <a:rPr lang="pt-BR" sz="2000" b="1" dirty="0"/>
              <a:t>Ex. 4</a:t>
            </a:r>
            <a:r>
              <a:rPr lang="pt-BR" sz="2000" dirty="0"/>
              <a:t>: O sistema deve ser capaz de recuperar os dados de</a:t>
            </a:r>
            <a:br>
              <a:rPr lang="pt-BR" sz="2000" dirty="0"/>
            </a:br>
            <a:r>
              <a:rPr lang="pt-BR" sz="2000" dirty="0"/>
              <a:t>uma venda interrompida devido a uma falha de hardware</a:t>
            </a:r>
            <a:br>
              <a:rPr lang="pt-BR" sz="2000" dirty="0"/>
            </a:br>
            <a:r>
              <a:rPr lang="pt-BR" sz="2000" dirty="0"/>
              <a:t>ou queda de energia.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981200" y="5410200"/>
            <a:ext cx="5715000" cy="1295400"/>
          </a:xfrm>
          <a:prstGeom prst="wedgeRoundRectCallout">
            <a:avLst>
              <a:gd name="adj1" fmla="val 73522"/>
              <a:gd name="adj2" fmla="val -52139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requisitos de software são definidos para identificar o que o software deve fazer para que as necessidades do cliente sejam satisfeitas, ou seja, para definir o enunciado do problema.</a:t>
            </a:r>
            <a:endParaRPr lang="pt-BR" dirty="0">
              <a:solidFill>
                <a:srgbClr val="8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34400" y="4495800"/>
            <a:ext cx="2286000" cy="2286000"/>
            <a:chOff x="7010400" y="457200"/>
            <a:chExt cx="2286000" cy="2286000"/>
          </a:xfrm>
        </p:grpSpPr>
        <p:pic>
          <p:nvPicPr>
            <p:cNvPr id="8" name="Picture 7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0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 de Caso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6" name="Rounded Rectangular Callout 7"/>
          <p:cNvSpPr/>
          <p:nvPr/>
        </p:nvSpPr>
        <p:spPr>
          <a:xfrm>
            <a:off x="5181600" y="381000"/>
            <a:ext cx="4495800" cy="685800"/>
          </a:xfrm>
          <a:prstGeom prst="wedgeRoundRectCallout">
            <a:avLst>
              <a:gd name="adj1" fmla="val 60723"/>
              <a:gd name="adj2" fmla="val 40881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Preciso de um sistema que gerencie o financeiro de minha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4" name="Grupo 13"/>
          <p:cNvGrpSpPr/>
          <p:nvPr/>
        </p:nvGrpSpPr>
        <p:grpSpPr>
          <a:xfrm flipH="1">
            <a:off x="9762309" y="381000"/>
            <a:ext cx="2438400" cy="2438400"/>
            <a:chOff x="203200" y="1676400"/>
            <a:chExt cx="2438400" cy="2438400"/>
          </a:xfrm>
        </p:grpSpPr>
        <p:pic>
          <p:nvPicPr>
            <p:cNvPr id="19" name="Picture 7" descr="Chief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" y="1676400"/>
              <a:ext cx="2438400" cy="24384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0"/>
            <p:cNvSpPr txBox="1"/>
            <p:nvPr/>
          </p:nvSpPr>
          <p:spPr>
            <a:xfrm rot="5400000">
              <a:off x="375542" y="2325569"/>
              <a:ext cx="742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Cliente</a:t>
              </a:r>
              <a:endParaRPr lang="pt-BR" sz="14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5" name="Group 6"/>
          <p:cNvGrpSpPr/>
          <p:nvPr/>
        </p:nvGrpSpPr>
        <p:grpSpPr>
          <a:xfrm flipH="1">
            <a:off x="0" y="1524000"/>
            <a:ext cx="2286000" cy="2286000"/>
            <a:chOff x="7010400" y="457200"/>
            <a:chExt cx="2286000" cy="2286000"/>
          </a:xfrm>
        </p:grpSpPr>
        <p:pic>
          <p:nvPicPr>
            <p:cNvPr id="26" name="Picture 7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TextBox 8"/>
            <p:cNvSpPr txBox="1"/>
            <p:nvPr/>
          </p:nvSpPr>
          <p:spPr>
            <a:xfrm rot="5400000">
              <a:off x="8260446" y="922574"/>
              <a:ext cx="1071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4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  <p:sp>
        <p:nvSpPr>
          <p:cNvPr id="28" name="Rounded Rectangular Callout 5"/>
          <p:cNvSpPr/>
          <p:nvPr/>
        </p:nvSpPr>
        <p:spPr>
          <a:xfrm>
            <a:off x="2370909" y="2133600"/>
            <a:ext cx="4241072" cy="670030"/>
          </a:xfrm>
          <a:prstGeom prst="wedgeRoundRectCallout">
            <a:avLst>
              <a:gd name="adj1" fmla="val -61852"/>
              <a:gd name="adj2" fmla="val -9827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todas as operações de débito e de crédito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ular Callout 5"/>
          <p:cNvSpPr/>
          <p:nvPr/>
        </p:nvSpPr>
        <p:spPr>
          <a:xfrm>
            <a:off x="2375264" y="2971801"/>
            <a:ext cx="3507687" cy="670030"/>
          </a:xfrm>
          <a:prstGeom prst="wedgeRoundRectCallout">
            <a:avLst>
              <a:gd name="adj1" fmla="val -66105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controlar as contas a pagar e a receber.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1" name="Rounded Rectangular Callout 5"/>
          <p:cNvSpPr/>
          <p:nvPr/>
        </p:nvSpPr>
        <p:spPr>
          <a:xfrm>
            <a:off x="1677872" y="4968769"/>
            <a:ext cx="4478381" cy="670031"/>
          </a:xfrm>
          <a:prstGeom prst="wedgeRoundRectCallout">
            <a:avLst>
              <a:gd name="adj1" fmla="val -52428"/>
              <a:gd name="adj2" fmla="val -155847"/>
              <a:gd name="adj3" fmla="val 16667"/>
            </a:avLst>
          </a:prstGeom>
          <a:solidFill>
            <a:srgbClr val="FFFF00">
              <a:alpha val="50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registrar as ações dos funcionários para futuras auditorias.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ounded Rectangular Callout 5"/>
          <p:cNvSpPr/>
          <p:nvPr/>
        </p:nvSpPr>
        <p:spPr>
          <a:xfrm>
            <a:off x="7179823" y="4951686"/>
            <a:ext cx="4707377" cy="678740"/>
          </a:xfrm>
          <a:prstGeom prst="wedgeRoundRectCallout">
            <a:avLst>
              <a:gd name="adj1" fmla="val -65758"/>
              <a:gd name="adj2" fmla="val -48174"/>
              <a:gd name="adj3" fmla="val 16667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possuir um visual com desenhos e animações de cédulas e de moedas.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Rounded Rectangular Callout 7"/>
          <p:cNvSpPr/>
          <p:nvPr/>
        </p:nvSpPr>
        <p:spPr>
          <a:xfrm>
            <a:off x="2255176" y="1234970"/>
            <a:ext cx="6203024" cy="661697"/>
          </a:xfrm>
          <a:prstGeom prst="wedgeRoundRectCallout">
            <a:avLst>
              <a:gd name="adj1" fmla="val -56496"/>
              <a:gd name="adj2" fmla="val 32383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Depois de ter conhecido sua empresa, minha equipe compreendeu, com o auxílio da sua, que o sistema: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Rounded Rectangular Callout 5"/>
          <p:cNvSpPr/>
          <p:nvPr/>
        </p:nvSpPr>
        <p:spPr>
          <a:xfrm>
            <a:off x="6559535" y="3001425"/>
            <a:ext cx="3507687" cy="670031"/>
          </a:xfrm>
          <a:prstGeom prst="wedgeRoundRectCallout">
            <a:avLst>
              <a:gd name="adj1" fmla="val -65631"/>
              <a:gd name="adj2" fmla="val -34668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importar extratos bancários para conciliação.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ounded Rectangular Callout 5"/>
          <p:cNvSpPr/>
          <p:nvPr/>
        </p:nvSpPr>
        <p:spPr>
          <a:xfrm>
            <a:off x="2370909" y="3827157"/>
            <a:ext cx="5553891" cy="670031"/>
          </a:xfrm>
          <a:prstGeom prst="wedgeRoundRectCallout">
            <a:avLst>
              <a:gd name="adj1" fmla="val -59943"/>
              <a:gd name="adj2" fmla="val -49556"/>
              <a:gd name="adj3" fmla="val 16667"/>
            </a:avLst>
          </a:prstGeom>
          <a:solidFill>
            <a:srgbClr val="92D050">
              <a:alpha val="50000"/>
            </a:srgb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gerar um gráfico comparativo com os saldos de cada conta bancária da empresa.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Rounded Rectangular Callout 5"/>
          <p:cNvSpPr/>
          <p:nvPr/>
        </p:nvSpPr>
        <p:spPr>
          <a:xfrm>
            <a:off x="304800" y="5950660"/>
            <a:ext cx="3352800" cy="678740"/>
          </a:xfrm>
          <a:prstGeom prst="wedgeRoundRectCallout">
            <a:avLst>
              <a:gd name="adj1" fmla="val -34273"/>
              <a:gd name="adj2" fmla="val -295569"/>
              <a:gd name="adj3" fmla="val 16667"/>
            </a:avLst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Não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emitir carnês de pagamento aos clientes.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Rounded Rectangular Callout 7"/>
          <p:cNvSpPr/>
          <p:nvPr/>
        </p:nvSpPr>
        <p:spPr>
          <a:xfrm>
            <a:off x="9982200" y="6096000"/>
            <a:ext cx="894424" cy="429453"/>
          </a:xfrm>
          <a:prstGeom prst="wedgeRoundRectCallout">
            <a:avLst>
              <a:gd name="adj1" fmla="val -87432"/>
              <a:gd name="adj2" fmla="val -32704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Etc.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Rounded Rectangular Callout 5"/>
          <p:cNvSpPr/>
          <p:nvPr/>
        </p:nvSpPr>
        <p:spPr>
          <a:xfrm>
            <a:off x="4343400" y="5950660"/>
            <a:ext cx="3352800" cy="678740"/>
          </a:xfrm>
          <a:prstGeom prst="wedgeRoundRectCallout">
            <a:avLst>
              <a:gd name="adj1" fmla="val -67000"/>
              <a:gd name="adj2" fmla="val -64620"/>
              <a:gd name="adj3" fmla="val 16667"/>
            </a:avLst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 funcionar em vários sistemas operacionais.</a:t>
            </a:r>
            <a:endParaRPr lang="pt-BR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40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Requisitos de Softwares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Processos Gerais do Ciclo de Vida – ISO 12207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3252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32" indent="-28574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2971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160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349" indent="-228594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537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726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8914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103" indent="-22859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Requisitos de Softwares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1600200" y="1524000"/>
            <a:ext cx="8915400" cy="5181600"/>
          </a:xfrm>
        </p:spPr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en-US" sz="1800" dirty="0"/>
              <a:t>Norma ISO/IEC 12207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en-US" sz="1400" dirty="0"/>
              <a:t>Outubro/1998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en-US" sz="1400" dirty="0"/>
              <a:t>48 processos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267200" y="1752600"/>
            <a:ext cx="6248400" cy="4800600"/>
            <a:chOff x="2743200" y="1752600"/>
            <a:chExt cx="6248400" cy="4800600"/>
          </a:xfrm>
        </p:grpSpPr>
        <p:grpSp>
          <p:nvGrpSpPr>
            <p:cNvPr id="7" name="Group 6"/>
            <p:cNvGrpSpPr/>
            <p:nvPr/>
          </p:nvGrpSpPr>
          <p:grpSpPr>
            <a:xfrm>
              <a:off x="2743200" y="1752600"/>
              <a:ext cx="2667000" cy="3429000"/>
              <a:chOff x="152400" y="1524000"/>
              <a:chExt cx="266700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524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Fundamentais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286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Aquisição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286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Fornecimento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28600" y="2667000"/>
                <a:ext cx="1371600" cy="2209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Desenvolvimento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76400" y="2667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Operação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6400" y="3810000"/>
                <a:ext cx="1066800" cy="1066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638800" y="1752600"/>
              <a:ext cx="2667000" cy="3429000"/>
              <a:chOff x="2895600" y="1524000"/>
              <a:chExt cx="2667000" cy="3429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895600" y="1524000"/>
                <a:ext cx="2667000" cy="3429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de Apoio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971800" y="1905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Documentação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71800" y="2286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Gerenciamento de Configuração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971800" y="2667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Garntia de Qualidade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971800" y="3048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Verificação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971800" y="3429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Validação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00" y="3810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Revisão Conjunta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971800" y="4191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Auditoria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71800" y="4572000"/>
                <a:ext cx="25146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Resolução de Problemas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743200" y="5410200"/>
              <a:ext cx="5562600" cy="1143000"/>
              <a:chOff x="2743200" y="5410200"/>
              <a:chExt cx="5562600" cy="1143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743200" y="5410200"/>
                <a:ext cx="5562600" cy="11430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Processos Organizacionais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8194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Gerência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8194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Melhoria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562600" y="5791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Infra-estrutura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562600" y="6172200"/>
                <a:ext cx="26670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Treinamento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34400" y="1752600"/>
              <a:ext cx="457200" cy="4800600"/>
              <a:chOff x="8534400" y="1752600"/>
              <a:chExt cx="457200" cy="4800600"/>
            </a:xfrm>
          </p:grpSpPr>
          <p:sp>
            <p:nvSpPr>
              <p:cNvPr id="43" name="Rectangle 42"/>
              <p:cNvSpPr/>
              <p:nvPr/>
            </p:nvSpPr>
            <p:spPr>
              <a:xfrm rot="16200000">
                <a:off x="6362700" y="3924300"/>
                <a:ext cx="48006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3000"/>
                  </a:scheme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7581900" y="4000500"/>
                <a:ext cx="2362200" cy="30480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Adaptação</a:t>
                </a:r>
              </a:p>
            </p:txBody>
          </p:sp>
        </p:grpSp>
      </p:grpSp>
      <p:sp>
        <p:nvSpPr>
          <p:cNvPr id="34" name="Rounded Rectangular Callout 33"/>
          <p:cNvSpPr/>
          <p:nvPr/>
        </p:nvSpPr>
        <p:spPr>
          <a:xfrm>
            <a:off x="5562600" y="1524000"/>
            <a:ext cx="4267200" cy="1676400"/>
          </a:xfrm>
          <a:prstGeom prst="wedgeRoundRectCallout">
            <a:avLst>
              <a:gd name="adj1" fmla="val -61975"/>
              <a:gd name="adj2" fmla="val 87253"/>
              <a:gd name="adj3" fmla="val 16667"/>
            </a:avLst>
          </a:prstGeom>
          <a:gradFill>
            <a:gsLst>
              <a:gs pos="0">
                <a:schemeClr val="accent1">
                  <a:shade val="70000"/>
                  <a:satMod val="150000"/>
                  <a:alpha val="60000"/>
                </a:schemeClr>
              </a:gs>
              <a:gs pos="34000">
                <a:schemeClr val="accent1">
                  <a:shade val="70000"/>
                  <a:satMod val="140000"/>
                  <a:alpha val="60000"/>
                </a:schemeClr>
              </a:gs>
              <a:gs pos="70000">
                <a:schemeClr val="accent1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alpha val="6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…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Levantamento</a:t>
            </a: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</a:t>
            </a:r>
            <a:r>
              <a:rPr lang="en-US" sz="1800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Requisitos</a:t>
            </a: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…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</a:t>
            </a:r>
            <a:r>
              <a:rPr lang="en-US" sz="1800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Requisitos</a:t>
            </a: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Software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…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6477001" y="3505201"/>
            <a:ext cx="2072207" cy="3217068"/>
            <a:chOff x="4586806" y="1828800"/>
            <a:chExt cx="2438400" cy="3785578"/>
          </a:xfrm>
        </p:grpSpPr>
        <p:sp>
          <p:nvSpPr>
            <p:cNvPr id="40" name="Rounded Rectangle 15"/>
            <p:cNvSpPr/>
            <p:nvPr/>
          </p:nvSpPr>
          <p:spPr>
            <a:xfrm>
              <a:off x="4586806" y="1828800"/>
              <a:ext cx="2438400" cy="3785578"/>
            </a:xfrm>
            <a:prstGeom prst="roundRect">
              <a:avLst/>
            </a:prstGeom>
            <a:gradFill>
              <a:gsLst>
                <a:gs pos="0">
                  <a:schemeClr val="accent2">
                    <a:shade val="70000"/>
                    <a:satMod val="150000"/>
                    <a:alpha val="50000"/>
                  </a:schemeClr>
                </a:gs>
                <a:gs pos="34000">
                  <a:schemeClr val="accent2">
                    <a:shade val="70000"/>
                    <a:satMod val="140000"/>
                    <a:alpha val="50000"/>
                  </a:schemeClr>
                </a:gs>
                <a:gs pos="70000">
                  <a:schemeClr val="accent2">
                    <a:tint val="100000"/>
                    <a:shade val="90000"/>
                    <a:satMod val="140000"/>
                    <a:alpha val="50000"/>
                  </a:schemeClr>
                </a:gs>
                <a:gs pos="100000">
                  <a:schemeClr val="accent2">
                    <a:tint val="100000"/>
                    <a:shade val="100000"/>
                    <a:satMod val="100000"/>
                    <a:alpha val="50000"/>
                  </a:schemeClr>
                </a:gs>
              </a:gsLst>
            </a:gradFill>
            <a:effectLst>
              <a:outerShdw blurRad="38100" dist="25400" dir="2700000" algn="tl" rotWithShape="0">
                <a:schemeClr val="tx1">
                  <a:alpha val="60000"/>
                </a:scheme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41" name="Grupo 40"/>
            <p:cNvGrpSpPr/>
            <p:nvPr/>
          </p:nvGrpSpPr>
          <p:grpSpPr>
            <a:xfrm>
              <a:off x="4913842" y="1956778"/>
              <a:ext cx="1730364" cy="3507472"/>
              <a:chOff x="498144" y="1635456"/>
              <a:chExt cx="2540000" cy="5148616"/>
            </a:xfrm>
          </p:grpSpPr>
          <p:sp>
            <p:nvSpPr>
              <p:cNvPr id="42" name="Elipse 41"/>
              <p:cNvSpPr/>
              <p:nvPr/>
            </p:nvSpPr>
            <p:spPr bwMode="auto">
              <a:xfrm>
                <a:off x="498144" y="1635456"/>
                <a:ext cx="2540000" cy="906463"/>
              </a:xfrm>
              <a:prstGeom prst="ellipse">
                <a:avLst/>
              </a:prstGeom>
              <a:solidFill>
                <a:schemeClr val="accent5">
                  <a:lumMod val="7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pt-BR" sz="1200" b="1" dirty="0">
                    <a:solidFill>
                      <a:srgbClr val="C00000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Definição</a:t>
                </a:r>
              </a:p>
            </p:txBody>
          </p:sp>
          <p:sp>
            <p:nvSpPr>
              <p:cNvPr id="44" name="Seta para baixo 43"/>
              <p:cNvSpPr/>
              <p:nvPr/>
            </p:nvSpPr>
            <p:spPr bwMode="auto">
              <a:xfrm>
                <a:off x="1496682" y="2541919"/>
                <a:ext cx="542925" cy="544512"/>
              </a:xfrm>
              <a:prstGeom prst="downArrow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20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6" name="Elipse 45"/>
              <p:cNvSpPr/>
              <p:nvPr/>
            </p:nvSpPr>
            <p:spPr bwMode="auto">
              <a:xfrm>
                <a:off x="498144" y="3080412"/>
                <a:ext cx="2540000" cy="908050"/>
              </a:xfrm>
              <a:prstGeom prst="ellipse">
                <a:avLst/>
              </a:prstGeom>
              <a:solidFill>
                <a:schemeClr val="accent5">
                  <a:lumMod val="7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pt-BR" sz="1200" dirty="0">
                    <a:solidFill>
                      <a:srgbClr val="292934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Construção</a:t>
                </a:r>
              </a:p>
            </p:txBody>
          </p:sp>
          <p:sp>
            <p:nvSpPr>
              <p:cNvPr id="47" name="Seta para baixo 46"/>
              <p:cNvSpPr/>
              <p:nvPr/>
            </p:nvSpPr>
            <p:spPr bwMode="auto">
              <a:xfrm>
                <a:off x="1496682" y="3988462"/>
                <a:ext cx="542925" cy="544513"/>
              </a:xfrm>
              <a:prstGeom prst="downArrow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20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48" name="Retângulo de cantos arredondados 47"/>
              <p:cNvSpPr/>
              <p:nvPr/>
            </p:nvSpPr>
            <p:spPr bwMode="auto">
              <a:xfrm>
                <a:off x="498144" y="4532975"/>
                <a:ext cx="2540000" cy="795337"/>
              </a:xfrm>
              <a:prstGeom prst="roundRect">
                <a:avLst/>
              </a:prstGeom>
              <a:solidFill>
                <a:schemeClr val="accent5">
                  <a:lumMod val="7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pt-BR" sz="1200" dirty="0">
                    <a:solidFill>
                      <a:srgbClr val="292934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Produto de Software</a:t>
                </a:r>
              </a:p>
            </p:txBody>
          </p:sp>
          <p:sp>
            <p:nvSpPr>
              <p:cNvPr id="49" name="Seta para baixo 48"/>
              <p:cNvSpPr/>
              <p:nvPr/>
            </p:nvSpPr>
            <p:spPr bwMode="auto">
              <a:xfrm>
                <a:off x="1496682" y="5337529"/>
                <a:ext cx="542925" cy="544512"/>
              </a:xfrm>
              <a:prstGeom prst="downArrow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20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53" name="Elipse 52"/>
              <p:cNvSpPr/>
              <p:nvPr/>
            </p:nvSpPr>
            <p:spPr bwMode="auto">
              <a:xfrm>
                <a:off x="498144" y="5876022"/>
                <a:ext cx="2540000" cy="908050"/>
              </a:xfrm>
              <a:prstGeom prst="ellipse">
                <a:avLst/>
              </a:prstGeom>
              <a:solidFill>
                <a:schemeClr val="accent5">
                  <a:lumMod val="75000"/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pt-BR" sz="1200">
                    <a:solidFill>
                      <a:srgbClr val="292934"/>
                    </a:solidFill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a:rPr>
                  <a:t>Manutenção</a:t>
                </a:r>
                <a:endParaRPr lang="pt-BR" sz="1200" dirty="0">
                  <a:solidFill>
                    <a:srgbClr val="292934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" name="Seta para baixo 4"/>
          <p:cNvSpPr/>
          <p:nvPr/>
        </p:nvSpPr>
        <p:spPr>
          <a:xfrm>
            <a:off x="7185372" y="3131154"/>
            <a:ext cx="609600" cy="602647"/>
          </a:xfrm>
          <a:prstGeom prst="downArrow">
            <a:avLst/>
          </a:prstGeom>
          <a:gradFill>
            <a:gsLst>
              <a:gs pos="0">
                <a:schemeClr val="accent6">
                  <a:shade val="70000"/>
                  <a:satMod val="150000"/>
                  <a:alpha val="70000"/>
                </a:schemeClr>
              </a:gs>
              <a:gs pos="34000">
                <a:schemeClr val="accent6">
                  <a:shade val="70000"/>
                  <a:satMod val="140000"/>
                  <a:alpha val="70000"/>
                </a:schemeClr>
              </a:gs>
              <a:gs pos="70000">
                <a:schemeClr val="accent6">
                  <a:tint val="100000"/>
                  <a:shade val="90000"/>
                  <a:satMod val="140000"/>
                  <a:alpha val="70000"/>
                </a:schemeClr>
              </a:gs>
              <a:gs pos="100000">
                <a:schemeClr val="accent6">
                  <a:tint val="100000"/>
                  <a:shade val="100000"/>
                  <a:satMod val="100000"/>
                  <a:alpha val="70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00"/>
          </a:p>
        </p:txBody>
      </p:sp>
      <p:sp>
        <p:nvSpPr>
          <p:cNvPr id="54" name="Rounded Rectangular Callout 53"/>
          <p:cNvSpPr/>
          <p:nvPr/>
        </p:nvSpPr>
        <p:spPr>
          <a:xfrm>
            <a:off x="1981200" y="4724400"/>
            <a:ext cx="2209800" cy="1295400"/>
          </a:xfrm>
          <a:prstGeom prst="wedgeRoundRectCallout">
            <a:avLst>
              <a:gd name="adj1" fmla="val 181291"/>
              <a:gd name="adj2" fmla="val -110963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Os requisitos de software definem o enunciado do problema.</a:t>
            </a:r>
            <a:endParaRPr lang="pt-BR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8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292703"/>
              </p:ext>
            </p:extLst>
          </p:nvPr>
        </p:nvGraphicFramePr>
        <p:xfrm>
          <a:off x="1676400" y="533400"/>
          <a:ext cx="88392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Requisitos</a:t>
            </a:r>
            <a:r>
              <a:rPr lang="en-US" dirty="0"/>
              <a:t> de Software</a:t>
            </a:r>
            <a:br>
              <a:rPr lang="en-US" dirty="0"/>
            </a:br>
            <a:r>
              <a:rPr lang="en-US" sz="3100" dirty="0" err="1">
                <a:solidFill>
                  <a:srgbClr val="000090"/>
                </a:solidFill>
              </a:rPr>
              <a:t>Classificação</a:t>
            </a:r>
            <a:r>
              <a:rPr lang="en-US" sz="3100" dirty="0">
                <a:solidFill>
                  <a:srgbClr val="000090"/>
                </a:solidFill>
              </a:rPr>
              <a:t> </a:t>
            </a:r>
            <a:r>
              <a:rPr lang="en-US" sz="3100" dirty="0" err="1">
                <a:solidFill>
                  <a:srgbClr val="000090"/>
                </a:solidFill>
              </a:rPr>
              <a:t>Geral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Requisitos de Softwares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092F09-E8C0-4040-8B45-C4BB60F8E8EC}" type="slidenum">
              <a:rPr lang="pt-BR" smtClean="0"/>
              <a:pPr>
                <a:defRPr/>
              </a:pPr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587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Classificações de Requisitos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Quanto às Classes de Organização </a:t>
            </a:r>
            <a:r>
              <a:rPr lang="pt-BR" sz="2200" dirty="0">
                <a:solidFill>
                  <a:srgbClr val="000090"/>
                </a:solidFill>
              </a:rPr>
              <a:t>[1/9]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Requisitos de 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5BDB89-DDF9-4865-8231-79ECC92A095A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Requisitos Funcionais </a:t>
            </a:r>
            <a:r>
              <a:rPr lang="pt-BR" sz="1800" b="1" dirty="0"/>
              <a:t>[1/2]</a:t>
            </a:r>
            <a:r>
              <a:rPr lang="pt-BR" dirty="0"/>
              <a:t>: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Aqueles diretamente relacionados à </a:t>
            </a:r>
            <a:r>
              <a:rPr lang="pt-BR" dirty="0">
                <a:solidFill>
                  <a:srgbClr val="800000"/>
                </a:solidFill>
              </a:rPr>
              <a:t>funcionalidade</a:t>
            </a:r>
            <a:r>
              <a:rPr lang="pt-BR" dirty="0"/>
              <a:t> do Software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Descrevem </a:t>
            </a:r>
            <a:r>
              <a:rPr lang="pt-BR" dirty="0">
                <a:solidFill>
                  <a:srgbClr val="800000"/>
                </a:solidFill>
              </a:rPr>
              <a:t>o que</a:t>
            </a:r>
            <a:r>
              <a:rPr lang="pt-BR" dirty="0"/>
              <a:t> o software deve realizar</a:t>
            </a:r>
          </a:p>
          <a:p>
            <a:pPr lvl="2"/>
            <a:r>
              <a:rPr lang="pt-BR" dirty="0"/>
              <a:t>serviços (funcionalidades)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Devem ser </a:t>
            </a:r>
            <a:r>
              <a:rPr lang="pt-BR" dirty="0">
                <a:solidFill>
                  <a:srgbClr val="800000"/>
                </a:solidFill>
              </a:rPr>
              <a:t>completos</a:t>
            </a:r>
            <a:r>
              <a:rPr lang="pt-BR" dirty="0"/>
              <a:t>, </a:t>
            </a:r>
            <a:r>
              <a:rPr lang="pt-BR" dirty="0">
                <a:solidFill>
                  <a:srgbClr val="800000"/>
                </a:solidFill>
              </a:rPr>
              <a:t>precisos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consistentes</a:t>
            </a:r>
            <a:r>
              <a:rPr lang="pt-BR" dirty="0"/>
              <a:t>  </a:t>
            </a:r>
          </a:p>
          <a:p>
            <a:pPr lvl="5"/>
            <a:endParaRPr lang="pt-BR" dirty="0"/>
          </a:p>
          <a:p>
            <a:pPr lvl="1"/>
            <a:r>
              <a:rPr lang="pt-BR" dirty="0"/>
              <a:t>Exemplos:</a:t>
            </a:r>
          </a:p>
          <a:p>
            <a:pPr lvl="2"/>
            <a:r>
              <a:rPr lang="pt-BR" b="1" dirty="0"/>
              <a:t>RF001</a:t>
            </a:r>
            <a:r>
              <a:rPr lang="pt-BR" dirty="0"/>
              <a:t>: O sistema deve permitir que um aluno realize sua matrícula em uma disciplina pela Internet</a:t>
            </a:r>
          </a:p>
          <a:p>
            <a:pPr lvl="2"/>
            <a:r>
              <a:rPr lang="pt-BR" b="1" dirty="0"/>
              <a:t>RF002</a:t>
            </a:r>
            <a:r>
              <a:rPr lang="pt-BR" dirty="0"/>
              <a:t>: O sistema deve permitir que um cliente realize empréstimo de mais de um livro</a:t>
            </a:r>
          </a:p>
          <a:p>
            <a:pPr lvl="2"/>
            <a:r>
              <a:rPr lang="pt-BR" b="1" dirty="0"/>
              <a:t>RF003</a:t>
            </a:r>
            <a:r>
              <a:rPr lang="pt-BR" dirty="0"/>
              <a:t>: A ferramenta CASE deve gerar o código fonte, em uma linguagem Orientada a Objetos, a partir de um 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32576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41A0BA-6C1A-41D9-948B-5A305344EF65}"/>
</file>

<file path=customXml/itemProps2.xml><?xml version="1.0" encoding="utf-8"?>
<ds:datastoreItem xmlns:ds="http://schemas.openxmlformats.org/officeDocument/2006/customXml" ds:itemID="{AF147201-74B9-45D6-8F04-4A4F1F3C07C2}"/>
</file>

<file path=customXml/itemProps3.xml><?xml version="1.0" encoding="utf-8"?>
<ds:datastoreItem xmlns:ds="http://schemas.openxmlformats.org/officeDocument/2006/customXml" ds:itemID="{29F5B991-6E7F-4F57-AFFC-B2C31D387A25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20350</TotalTime>
  <Words>4645</Words>
  <Application>Microsoft Office PowerPoint</Application>
  <PresentationFormat>Widescreen</PresentationFormat>
  <Paragraphs>661</Paragraphs>
  <Slides>49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Courier</vt:lpstr>
      <vt:lpstr>Courier New</vt:lpstr>
      <vt:lpstr>Times New Roman</vt:lpstr>
      <vt:lpstr>Wingdings</vt:lpstr>
      <vt:lpstr>Aula4</vt:lpstr>
      <vt:lpstr>Engenharia de Software I</vt:lpstr>
      <vt:lpstr>Tópicos</vt:lpstr>
      <vt:lpstr>Requisitos de Softwares Introdução</vt:lpstr>
      <vt:lpstr>Requisitos de Softwares Conceitos</vt:lpstr>
      <vt:lpstr>Requisitos de Softwares Exemplos de Requisitos</vt:lpstr>
      <vt:lpstr>Estudo de Caso Parte 1</vt:lpstr>
      <vt:lpstr>Requisitos de Softwares Processos Gerais do Ciclo de Vida – ISO 12207</vt:lpstr>
      <vt:lpstr>Requisitos de Software Classificação Geral</vt:lpstr>
      <vt:lpstr>Classificações de Requisitos Quanto às Classes de Organização [1/9]</vt:lpstr>
      <vt:lpstr>Classificações de Requisitos Quanto às Classes de Organização [2/9]</vt:lpstr>
      <vt:lpstr>Classificações de Requisitos Quanto às Classes de Organização [3/9]</vt:lpstr>
      <vt:lpstr>Classificações de Requisitos Quanto às Classes de Organização [4/9]</vt:lpstr>
      <vt:lpstr>Classificações de Requisitos Quanto às Classes de Organização [5/9]</vt:lpstr>
      <vt:lpstr>Classificações de Requisitos Quanto às Classes de Organização [6/9]</vt:lpstr>
      <vt:lpstr>Classificações de Requisitos Quanto às Classes de Organização [7/9]</vt:lpstr>
      <vt:lpstr>Classificações de Requisitos Quanto às Classes de Organização [8/9]</vt:lpstr>
      <vt:lpstr>Classificações de Requisitos Quanto às Classes de Organização [9/9]</vt:lpstr>
      <vt:lpstr>Classificações de Requisitos  Quanto aos Níveis de Detalhes [1/6]</vt:lpstr>
      <vt:lpstr>Classificações de Requisitos  Quanto aos Níveis de Detalhes [2/6]</vt:lpstr>
      <vt:lpstr>Classificações de Requisitos Quanto aos Níveis de Detalhes [3/6]</vt:lpstr>
      <vt:lpstr>Classificações de Requisitos Quanto aos Níveis de Detalhes [4/6]</vt:lpstr>
      <vt:lpstr>Classificações de Requisitos  Quanto aos Níveis de Detalhes [5/6]</vt:lpstr>
      <vt:lpstr>Classificações de Requisitos  Quanto aos Níveis de Detalhes [6/6]</vt:lpstr>
      <vt:lpstr>Classificações de Requisitos  Quanto às Prioridades [1/4]</vt:lpstr>
      <vt:lpstr>Classificações de Requisitos  Quanto às Prioridades [2/4]</vt:lpstr>
      <vt:lpstr>Classificações de Requisitos  Quanto às Prioridades [3/4]</vt:lpstr>
      <vt:lpstr>Classificações de Requisitos Quanto às Prioridades [4/4]</vt:lpstr>
      <vt:lpstr>Classificação de Requisitos Requisitos de Domínio [1/2] [Sommerville, 2003]</vt:lpstr>
      <vt:lpstr>Classificação de Requisitos Requisitos de Domínio [2/2] [Sommerville, 2003]</vt:lpstr>
      <vt:lpstr>Organização dos Requisitos de Software Sequência de Execução</vt:lpstr>
      <vt:lpstr>Tópicos</vt:lpstr>
      <vt:lpstr>Sistema TPV</vt:lpstr>
      <vt:lpstr>Sistema TPV Definições [1/2]</vt:lpstr>
      <vt:lpstr>Sistema TPV Definições [2/2]</vt:lpstr>
      <vt:lpstr>Sistema TPV Requisitos Funcionais – Contexto de Vendas</vt:lpstr>
      <vt:lpstr>Sistema TPV Requisitos Funcionais – Contexto de Pagamento</vt:lpstr>
      <vt:lpstr>Sistema TPV Requisitos Não Funcionais (Qualidade)</vt:lpstr>
      <vt:lpstr>Tópicos</vt:lpstr>
      <vt:lpstr>Regras de Negócio Introdução</vt:lpstr>
      <vt:lpstr>Regras de Negócio Definições</vt:lpstr>
      <vt:lpstr>Regras de Negócio Considerações</vt:lpstr>
      <vt:lpstr>Regras de Negócio e Requisitos Exemplo</vt:lpstr>
      <vt:lpstr>Regras de Negócio Exemplos</vt:lpstr>
      <vt:lpstr>Regras de Negócio Considerações</vt:lpstr>
      <vt:lpstr>Regras de Negócio e Requisitos Comparações</vt:lpstr>
      <vt:lpstr>Regras de Negócio e Requisitos Exemplo [1/4]</vt:lpstr>
      <vt:lpstr>Regras de Negócio e Requisitos Exemplo [2/4]</vt:lpstr>
      <vt:lpstr>Regras de Negócio e Requisitos Exemplo [3/4]</vt:lpstr>
      <vt:lpstr>Regras de Negócio e Requisitos Exemplo [4/4]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>Álvaro d'Arce</dc:creator>
  <cp:keywords/>
  <dc:description/>
  <cp:lastModifiedBy>MARCELO BUSCIOLI TENORIO</cp:lastModifiedBy>
  <cp:revision>1795</cp:revision>
  <cp:lastPrinted>2018-08-22T20:04:24Z</cp:lastPrinted>
  <dcterms:created xsi:type="dcterms:W3CDTF">1998-06-10T20:08:40Z</dcterms:created>
  <dcterms:modified xsi:type="dcterms:W3CDTF">2021-09-06T19:21:40Z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